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1212" r:id="rId3"/>
    <p:sldId id="1214" r:id="rId4"/>
    <p:sldId id="1218" r:id="rId5"/>
    <p:sldId id="1217" r:id="rId6"/>
    <p:sldId id="261" r:id="rId7"/>
    <p:sldId id="263" r:id="rId8"/>
    <p:sldId id="394" r:id="rId9"/>
    <p:sldId id="395" r:id="rId10"/>
    <p:sldId id="396" r:id="rId11"/>
    <p:sldId id="331" r:id="rId12"/>
    <p:sldId id="392" r:id="rId13"/>
    <p:sldId id="391"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aham Alabaster" initials="GA" lastIdx="1" clrIdx="0">
    <p:extLst>
      <p:ext uri="{19B8F6BF-5375-455C-9EA6-DF929625EA0E}">
        <p15:presenceInfo xmlns:p15="http://schemas.microsoft.com/office/powerpoint/2012/main" userId="S::graham.alabaster@un.org::60e9cbdb-0f4b-444a-8510-31b8faeda5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9B51"/>
    <a:srgbClr val="FC676F"/>
    <a:srgbClr val="01B2E3"/>
    <a:srgbClr val="FC7E01"/>
    <a:srgbClr val="4B4BD2"/>
    <a:srgbClr val="BE9DF4"/>
    <a:srgbClr val="619AC9"/>
    <a:srgbClr val="FCCA2E"/>
    <a:srgbClr val="D9D9D9"/>
    <a:srgbClr val="FEE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64"/>
    <p:restoredTop sz="96356"/>
  </p:normalViewPr>
  <p:slideViewPr>
    <p:cSldViewPr snapToGrid="0" snapToObjects="1">
      <p:cViewPr varScale="1">
        <p:scale>
          <a:sx n="73" d="100"/>
          <a:sy n="73" d="100"/>
        </p:scale>
        <p:origin x="78" y="354"/>
      </p:cViewPr>
      <p:guideLst/>
    </p:cSldViewPr>
  </p:slideViewPr>
  <p:notesTextViewPr>
    <p:cViewPr>
      <p:scale>
        <a:sx n="1" d="1"/>
        <a:sy n="1" d="1"/>
      </p:scale>
      <p:origin x="0" y="0"/>
    </p:cViewPr>
  </p:notesTextViewPr>
  <p:sorterViewPr>
    <p:cViewPr>
      <p:scale>
        <a:sx n="57" d="100"/>
        <a:sy n="57"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4" name="Shape 44"/>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45" name="Shape 45"/>
          <p:cNvSpPr>
            <a:spLocks noGrp="1"/>
          </p:cNvSpPr>
          <p:nvPr>
            <p:ph type="body" sz="quarter" idx="1"/>
          </p:nvPr>
        </p:nvSpPr>
        <p:spPr>
          <a:xfrm>
            <a:off x="914400" y="4343400"/>
            <a:ext cx="5029200" cy="4114800"/>
          </a:xfrm>
          <a:prstGeom prst="rect">
            <a:avLst/>
          </a:prstGeom>
        </p:spPr>
        <p:txBody>
          <a:bodyPr/>
          <a:lstStyle/>
          <a:p>
            <a:endParaRPr dirty="0"/>
          </a:p>
        </p:txBody>
      </p:sp>
    </p:spTree>
  </p:cSld>
  <p:clrMap bg1="lt1" tx1="dk1" bg2="lt2" tx2="dk2" accent1="accent1" accent2="accent2" accent3="accent3" accent4="accent4" accent5="accent5" accent6="accent6" hlink="hlink" folHlink="folHlink"/>
  <p:notesStyle>
    <a:lvl1pPr defTabSz="457200" latinLnBrk="0">
      <a:lnSpc>
        <a:spcPct val="117999"/>
      </a:lnSpc>
      <a:defRPr sz="2200" b="0" i="0">
        <a:latin typeface="Arial" panose="020B0604020202020204" pitchFamily="34" charset="0"/>
        <a:ea typeface="Helvetica Neue"/>
        <a:cs typeface="Arial" panose="020B0604020202020204" pitchFamily="34" charset="0"/>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As I focus on WUF11, I would like to highlight the advanced stage of preparations and thank the host county and city for the fruitful and collaborative joint work. </a:t>
            </a:r>
          </a:p>
          <a:p>
            <a:pPr marL="342900" indent="-342900">
              <a:buFont typeface="Arial" panose="020B0604020202020204" pitchFamily="34" charset="0"/>
              <a:buChar char="•"/>
            </a:pPr>
            <a:r>
              <a:rPr lang="en-US" dirty="0"/>
              <a:t>UN-Habitat is pleased to confirm the dates for June 26-30 June 2021 and look forward to meeting you all in Katowice next year. </a:t>
            </a:r>
          </a:p>
          <a:p>
            <a:pPr marL="342900" indent="-342900">
              <a:buFont typeface="Arial" panose="020B0604020202020204" pitchFamily="34" charset="0"/>
              <a:buChar char="•"/>
            </a:pPr>
            <a:r>
              <a:rPr lang="en-US" dirty="0"/>
              <a:t>Katowice is a wonderful example of urban transformation and regeneration, a story that will become globally known at WUF11 and inspire many other cities. </a:t>
            </a:r>
          </a:p>
          <a:p>
            <a:pPr marL="342900" indent="-342900">
              <a:buFont typeface="Arial" panose="020B0604020202020204" pitchFamily="34" charset="0"/>
              <a:buChar char="•"/>
            </a:pPr>
            <a:endParaRPr lang="en-US" dirty="0"/>
          </a:p>
          <a:p>
            <a:pPr marL="457200" indent="-457200" algn="l">
              <a:buFont typeface="Wingdings" panose="05000000000000000000" pitchFamily="2" charset="2"/>
              <a:buChar char="§"/>
            </a:pPr>
            <a:r>
              <a:rPr lang="en-US" sz="2400" dirty="0">
                <a:latin typeface="Jost Light" pitchFamily="2" charset="77"/>
                <a:ea typeface="Jost Light" pitchFamily="2" charset="77"/>
              </a:rPr>
              <a:t>WUF theme is aligned with the World Cities Report 2022 </a:t>
            </a:r>
            <a:r>
              <a:rPr lang="en-US" sz="2400" b="1" i="1" dirty="0">
                <a:latin typeface="Jost Light" pitchFamily="2" charset="77"/>
                <a:ea typeface="Jost Light" pitchFamily="2" charset="77"/>
              </a:rPr>
              <a:t>Envisaging the Future of Cities</a:t>
            </a:r>
            <a:r>
              <a:rPr lang="en-US" sz="2400" dirty="0">
                <a:latin typeface="Jost Light" pitchFamily="2" charset="77"/>
                <a:ea typeface="Jost Light" pitchFamily="2" charset="77"/>
              </a:rPr>
              <a:t>.</a:t>
            </a:r>
          </a:p>
          <a:p>
            <a:pPr marL="457200" indent="-457200" algn="l">
              <a:buFont typeface="Wingdings" panose="05000000000000000000" pitchFamily="2" charset="2"/>
              <a:buChar char="§"/>
            </a:pPr>
            <a:r>
              <a:rPr lang="en-US" sz="2400" dirty="0">
                <a:latin typeface="Jost Light" pitchFamily="2" charset="77"/>
                <a:ea typeface="Jost Light" pitchFamily="2" charset="77"/>
              </a:rPr>
              <a:t>Set the scene and agenda for the Dialogues – data / findings </a:t>
            </a:r>
          </a:p>
          <a:p>
            <a:pPr marL="457200" indent="-457200" algn="l">
              <a:buFont typeface="Wingdings" panose="05000000000000000000" pitchFamily="2" charset="2"/>
              <a:buChar char="§"/>
            </a:pPr>
            <a:r>
              <a:rPr lang="en-US" sz="2400" dirty="0">
                <a:latin typeface="Jost Light" pitchFamily="2" charset="77"/>
                <a:ea typeface="Jost Light" pitchFamily="2" charset="77"/>
              </a:rPr>
              <a:t>WCR will inform WUF11 Concept Note and the overall WUF11 Programme </a:t>
            </a:r>
          </a:p>
          <a:p>
            <a:pPr marL="457200" indent="-457200" algn="l">
              <a:buFont typeface="Wingdings" panose="05000000000000000000" pitchFamily="2" charset="2"/>
              <a:buChar char="§"/>
            </a:pPr>
            <a:r>
              <a:rPr lang="en-US" sz="2400" dirty="0">
                <a:latin typeface="Jost Light" pitchFamily="2" charset="77"/>
                <a:ea typeface="Jost Light" pitchFamily="2" charset="77"/>
              </a:rPr>
              <a:t>Set a framework for policy and action:</a:t>
            </a:r>
          </a:p>
          <a:p>
            <a:pPr marL="457200" indent="-457200" algn="l">
              <a:buFont typeface="Wingdings" panose="05000000000000000000" pitchFamily="2" charset="2"/>
              <a:buChar char="§"/>
            </a:pPr>
            <a:r>
              <a:rPr lang="en-US" sz="2400" dirty="0">
                <a:latin typeface="Jost Light" pitchFamily="2" charset="77"/>
                <a:ea typeface="Jost Light" pitchFamily="2" charset="77"/>
              </a:rPr>
              <a:t>Inform WUF11 Outcome Document – (aligned with the High Level Meeting on NUA implementation)</a:t>
            </a:r>
          </a:p>
          <a:p>
            <a:pPr marL="342900" indent="-342900">
              <a:buFont typeface="Arial" panose="020B0604020202020204" pitchFamily="34" charset="0"/>
              <a:buChar char="•"/>
            </a:pPr>
            <a:endParaRPr lang="en-CO" dirty="0"/>
          </a:p>
        </p:txBody>
      </p:sp>
    </p:spTree>
    <p:extLst>
      <p:ext uri="{BB962C8B-B14F-4D97-AF65-F5344CB8AC3E}">
        <p14:creationId xmlns:p14="http://schemas.microsoft.com/office/powerpoint/2010/main" val="220538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b="1" dirty="0"/>
              <a:t>Entry points for collaboration with SAGE (short-term):  </a:t>
            </a:r>
          </a:p>
          <a:p>
            <a:pPr marL="342900" indent="-342900">
              <a:buFont typeface="+mj-lt"/>
              <a:buAutoNum type="arabicPeriod"/>
            </a:pPr>
            <a:r>
              <a:rPr lang="en-US" sz="2400" dirty="0"/>
              <a:t>WUF11 Running – advise on stakeholder engagement and composition of the Advisory Group </a:t>
            </a:r>
          </a:p>
          <a:p>
            <a:pPr marL="342900" marR="0" lvl="0" indent="-342900" defTabSz="914215" eaLnBrk="1" fontAlgn="auto" latinLnBrk="0" hangingPunct="1">
              <a:lnSpc>
                <a:spcPct val="100000"/>
              </a:lnSpc>
              <a:spcBef>
                <a:spcPts val="0"/>
              </a:spcBef>
              <a:spcAft>
                <a:spcPts val="0"/>
              </a:spcAft>
              <a:buClrTx/>
              <a:buSzTx/>
              <a:buFont typeface="+mj-lt"/>
              <a:buAutoNum type="arabicPeriod"/>
              <a:tabLst/>
              <a:defRPr/>
            </a:pPr>
            <a:r>
              <a:rPr lang="en-US" sz="2400" dirty="0"/>
              <a:t>Review and input to WUF11 Concept Paper, programme and related knowledge projects </a:t>
            </a:r>
          </a:p>
          <a:p>
            <a:pPr marL="342900" indent="-342900">
              <a:buFont typeface="+mj-lt"/>
              <a:buAutoNum type="arabicPeriod"/>
            </a:pPr>
            <a:r>
              <a:rPr lang="en-US" sz="2400" dirty="0"/>
              <a:t>Support in early mobilization of stakeholder groups and constituencies once the WUF11 theme is defined </a:t>
            </a:r>
          </a:p>
          <a:p>
            <a:pPr marL="342900" marR="0" lvl="0" indent="-342900" defTabSz="914215" eaLnBrk="1" fontAlgn="auto" latinLnBrk="0" hangingPunct="1">
              <a:lnSpc>
                <a:spcPct val="100000"/>
              </a:lnSpc>
              <a:spcBef>
                <a:spcPts val="0"/>
              </a:spcBef>
              <a:spcAft>
                <a:spcPts val="0"/>
              </a:spcAft>
              <a:buClrTx/>
              <a:buSzTx/>
              <a:buFont typeface="+mj-lt"/>
              <a:buAutoNum type="arabicPeriod"/>
              <a:tabLst/>
              <a:defRPr/>
            </a:pPr>
            <a:r>
              <a:rPr lang="en-US" sz="2400" dirty="0"/>
              <a:t>NUF 2.0 (2021- 2023) – Input in the workplan, advise on the roll out, with focus on constituency building towards WUF11</a:t>
            </a:r>
          </a:p>
          <a:p>
            <a:pPr marL="342900" marR="0" lvl="0" indent="-342900" defTabSz="914215" eaLnBrk="1" fontAlgn="auto" latinLnBrk="0" hangingPunct="1">
              <a:lnSpc>
                <a:spcPct val="100000"/>
              </a:lnSpc>
              <a:spcBef>
                <a:spcPts val="0"/>
              </a:spcBef>
              <a:spcAft>
                <a:spcPts val="0"/>
              </a:spcAft>
              <a:buClrTx/>
              <a:buSzTx/>
              <a:buFont typeface="+mj-lt"/>
              <a:buAutoNum type="arabicPeriod"/>
              <a:tabLst/>
              <a:defRPr/>
            </a:pPr>
            <a:r>
              <a:rPr lang="en-US" sz="2400" dirty="0"/>
              <a:t>Inputs to Abu Dhabi Declared Actions (Report of Implementation by end of the year) – support to mobilize stakeholders and provide inputs </a:t>
            </a:r>
          </a:p>
          <a:p>
            <a:pPr marL="342900" indent="-342900">
              <a:buFont typeface="+mj-lt"/>
              <a:buAutoNum type="arabicPeriod"/>
            </a:pPr>
            <a:r>
              <a:rPr lang="en-US" sz="2400" dirty="0"/>
              <a:t>Special focus on the Outcome Document – early preparations and mobilization of stakeholders</a:t>
            </a:r>
          </a:p>
        </p:txBody>
      </p:sp>
    </p:spTree>
    <p:extLst>
      <p:ext uri="{BB962C8B-B14F-4D97-AF65-F5344CB8AC3E}">
        <p14:creationId xmlns:p14="http://schemas.microsoft.com/office/powerpoint/2010/main" val="2217982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defTabSz="492404">
              <a:buFont typeface="Arial" panose="020B0604020202020204" pitchFamily="34" charset="0"/>
              <a:buChar char="•"/>
              <a:defRPr/>
            </a:pPr>
            <a:r>
              <a:rPr lang="en-US" sz="600" dirty="0">
                <a:solidFill>
                  <a:sysClr val="windowText" lastClr="000000"/>
                </a:solidFill>
                <a:latin typeface="Tw Cen MT" panose="020B0602020104020603"/>
              </a:rPr>
              <a:t>This slide is just to provide an overview of the WUF Programme </a:t>
            </a:r>
          </a:p>
          <a:p>
            <a:pPr marL="171450" indent="-171450" defTabSz="492404">
              <a:buFont typeface="Arial" panose="020B0604020202020204" pitchFamily="34" charset="0"/>
              <a:buChar char="•"/>
              <a:defRPr/>
            </a:pPr>
            <a:r>
              <a:rPr lang="en-US" sz="600" dirty="0">
                <a:solidFill>
                  <a:sysClr val="windowText" lastClr="000000"/>
                </a:solidFill>
                <a:latin typeface="Tw Cen MT" panose="020B0602020104020603"/>
              </a:rPr>
              <a:t>And this is in anticipation of question that may be raised on certain topics which may out of </a:t>
            </a:r>
          </a:p>
          <a:p>
            <a:pPr marL="171450" indent="-171450" defTabSz="492404">
              <a:buFont typeface="Arial" panose="020B0604020202020204" pitchFamily="34" charset="0"/>
              <a:buChar char="•"/>
              <a:defRPr/>
            </a:pPr>
            <a:r>
              <a:rPr lang="en-US" sz="600" dirty="0">
                <a:solidFill>
                  <a:sysClr val="windowText" lastClr="000000"/>
                </a:solidFill>
                <a:latin typeface="Tw Cen MT" panose="020B0602020104020603"/>
              </a:rPr>
              <a:t>There are two main types of events </a:t>
            </a:r>
          </a:p>
          <a:p>
            <a:pPr marL="171450" indent="-171450" defTabSz="492404">
              <a:buFont typeface="Arial" panose="020B0604020202020204" pitchFamily="34" charset="0"/>
              <a:buChar char="•"/>
              <a:defRPr/>
            </a:pPr>
            <a:r>
              <a:rPr lang="en-US" sz="600" dirty="0">
                <a:solidFill>
                  <a:sysClr val="windowText" lastClr="000000"/>
                </a:solidFill>
                <a:latin typeface="Tw Cen MT" panose="020B0602020104020603"/>
              </a:rPr>
              <a:t>Within the events led by UNH – Two main categories </a:t>
            </a:r>
          </a:p>
          <a:p>
            <a:pPr marL="171450" indent="-171450" defTabSz="492404">
              <a:buFont typeface="Arial" panose="020B0604020202020204" pitchFamily="34" charset="0"/>
              <a:buChar char="•"/>
              <a:defRPr/>
            </a:pPr>
            <a:r>
              <a:rPr lang="en-US" sz="600" dirty="0">
                <a:solidFill>
                  <a:sysClr val="windowText" lastClr="000000"/>
                </a:solidFill>
                <a:latin typeface="Tw Cen MT" panose="020B0602020104020603"/>
              </a:rPr>
              <a:t>While the dialogues are the most important – they are not the only ones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44220A-58DB-1C4E-B5C1-288DDBD45F37}" type="slidenum">
              <a:rPr kumimoji="0" lang="en-US" sz="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50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lgn="l">
              <a:buFont typeface="Arial" panose="020B0604020202020204" pitchFamily="34" charset="0"/>
              <a:buChar char="•"/>
            </a:pPr>
            <a:r>
              <a:rPr lang="en-US" sz="2400" dirty="0">
                <a:latin typeface="Jost Light" pitchFamily="2" charset="77"/>
                <a:ea typeface="Jost Light" pitchFamily="2" charset="77"/>
              </a:rPr>
              <a:t>Dialogues are high-profile events to debate on policy recommendations and focus on the attention on policy action areas identified in the strategic delivery of the New Urban Agenda to achieve the SDGs.</a:t>
            </a:r>
          </a:p>
        </p:txBody>
      </p:sp>
    </p:spTree>
    <p:extLst>
      <p:ext uri="{BB962C8B-B14F-4D97-AF65-F5344CB8AC3E}">
        <p14:creationId xmlns:p14="http://schemas.microsoft.com/office/powerpoint/2010/main" val="375668740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9" Type="http://schemas.openxmlformats.org/officeDocument/2006/relationships/image" Target="../media/image38.svg"/><Relationship Id="rId3" Type="http://schemas.openxmlformats.org/officeDocument/2006/relationships/image" Target="../media/image2.svg"/><Relationship Id="rId21" Type="http://schemas.openxmlformats.org/officeDocument/2006/relationships/image" Target="../media/image20.svg"/><Relationship Id="rId34" Type="http://schemas.openxmlformats.org/officeDocument/2006/relationships/image" Target="../media/image33.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38" Type="http://schemas.openxmlformats.org/officeDocument/2006/relationships/image" Target="../media/image37.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6.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36" Type="http://schemas.openxmlformats.org/officeDocument/2006/relationships/image" Target="../media/image35.png"/><Relationship Id="rId10" Type="http://schemas.openxmlformats.org/officeDocument/2006/relationships/image" Target="../media/image9.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 Id="rId30" Type="http://schemas.openxmlformats.org/officeDocument/2006/relationships/image" Target="../media/image29.png"/><Relationship Id="rId35" Type="http://schemas.openxmlformats.org/officeDocument/2006/relationships/image" Target="../media/image34.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9" Type="http://schemas.openxmlformats.org/officeDocument/2006/relationships/image" Target="../media/image38.svg"/><Relationship Id="rId3" Type="http://schemas.openxmlformats.org/officeDocument/2006/relationships/image" Target="../media/image2.svg"/><Relationship Id="rId21" Type="http://schemas.openxmlformats.org/officeDocument/2006/relationships/image" Target="../media/image20.svg"/><Relationship Id="rId34" Type="http://schemas.openxmlformats.org/officeDocument/2006/relationships/image" Target="../media/image33.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38" Type="http://schemas.openxmlformats.org/officeDocument/2006/relationships/image" Target="../media/image37.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6.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36" Type="http://schemas.openxmlformats.org/officeDocument/2006/relationships/image" Target="../media/image35.png"/><Relationship Id="rId10" Type="http://schemas.openxmlformats.org/officeDocument/2006/relationships/image" Target="../media/image9.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 Id="rId30" Type="http://schemas.openxmlformats.org/officeDocument/2006/relationships/image" Target="../media/image29.png"/><Relationship Id="rId35" Type="http://schemas.openxmlformats.org/officeDocument/2006/relationships/image" Target="../media/image34.sv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9" Type="http://schemas.openxmlformats.org/officeDocument/2006/relationships/image" Target="../media/image38.svg"/><Relationship Id="rId3" Type="http://schemas.openxmlformats.org/officeDocument/2006/relationships/image" Target="../media/image2.svg"/><Relationship Id="rId21" Type="http://schemas.openxmlformats.org/officeDocument/2006/relationships/image" Target="../media/image20.svg"/><Relationship Id="rId34" Type="http://schemas.openxmlformats.org/officeDocument/2006/relationships/image" Target="../media/image33.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38" Type="http://schemas.openxmlformats.org/officeDocument/2006/relationships/image" Target="../media/image37.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6.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36" Type="http://schemas.openxmlformats.org/officeDocument/2006/relationships/image" Target="../media/image35.png"/><Relationship Id="rId10" Type="http://schemas.openxmlformats.org/officeDocument/2006/relationships/image" Target="../media/image9.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 Id="rId30" Type="http://schemas.openxmlformats.org/officeDocument/2006/relationships/image" Target="../media/image29.png"/><Relationship Id="rId35" Type="http://schemas.openxmlformats.org/officeDocument/2006/relationships/image" Target="../media/image34.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9" Type="http://schemas.openxmlformats.org/officeDocument/2006/relationships/image" Target="../media/image38.svg"/><Relationship Id="rId3" Type="http://schemas.openxmlformats.org/officeDocument/2006/relationships/image" Target="../media/image2.svg"/><Relationship Id="rId21" Type="http://schemas.openxmlformats.org/officeDocument/2006/relationships/image" Target="../media/image20.svg"/><Relationship Id="rId34" Type="http://schemas.openxmlformats.org/officeDocument/2006/relationships/image" Target="../media/image33.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38" Type="http://schemas.openxmlformats.org/officeDocument/2006/relationships/image" Target="../media/image37.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6.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36" Type="http://schemas.openxmlformats.org/officeDocument/2006/relationships/image" Target="../media/image35.png"/><Relationship Id="rId10" Type="http://schemas.openxmlformats.org/officeDocument/2006/relationships/image" Target="../media/image9.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 Id="rId30" Type="http://schemas.openxmlformats.org/officeDocument/2006/relationships/image" Target="../media/image29.png"/><Relationship Id="rId35" Type="http://schemas.openxmlformats.org/officeDocument/2006/relationships/image" Target="../media/image34.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9" Type="http://schemas.openxmlformats.org/officeDocument/2006/relationships/image" Target="../media/image38.svg"/><Relationship Id="rId3" Type="http://schemas.openxmlformats.org/officeDocument/2006/relationships/image" Target="../media/image2.svg"/><Relationship Id="rId21" Type="http://schemas.openxmlformats.org/officeDocument/2006/relationships/image" Target="../media/image20.svg"/><Relationship Id="rId34" Type="http://schemas.openxmlformats.org/officeDocument/2006/relationships/image" Target="../media/image33.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38" Type="http://schemas.openxmlformats.org/officeDocument/2006/relationships/image" Target="../media/image37.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6.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36" Type="http://schemas.openxmlformats.org/officeDocument/2006/relationships/image" Target="../media/image35.png"/><Relationship Id="rId10" Type="http://schemas.openxmlformats.org/officeDocument/2006/relationships/image" Target="../media/image9.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 Id="rId30" Type="http://schemas.openxmlformats.org/officeDocument/2006/relationships/image" Target="../media/image29.png"/><Relationship Id="rId35" Type="http://schemas.openxmlformats.org/officeDocument/2006/relationships/image" Target="../media/image34.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bg>
      <p:bgPr>
        <a:solidFill>
          <a:schemeClr val="bg2"/>
        </a:solidFill>
        <a:effectLst/>
      </p:bgPr>
    </p:bg>
    <p:spTree>
      <p:nvGrpSpPr>
        <p:cNvPr id="1" name=""/>
        <p:cNvGrpSpPr/>
        <p:nvPr/>
      </p:nvGrpSpPr>
      <p:grpSpPr>
        <a:xfrm>
          <a:off x="0" y="0"/>
          <a:ext cx="0" cy="0"/>
          <a:chOff x="0" y="0"/>
          <a:chExt cx="0" cy="0"/>
        </a:xfrm>
      </p:grpSpPr>
      <p:sp>
        <p:nvSpPr>
          <p:cNvPr id="11" name="Circle"/>
          <p:cNvSpPr/>
          <p:nvPr/>
        </p:nvSpPr>
        <p:spPr>
          <a:xfrm>
            <a:off x="23356125" y="12640727"/>
            <a:ext cx="745067" cy="745067"/>
          </a:xfrm>
          <a:prstGeom prst="ellipse">
            <a:avLst/>
          </a:prstGeom>
          <a:solidFill>
            <a:schemeClr val="tx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b="1" i="0" dirty="0">
              <a:latin typeface="Arial Black" panose="020B0604020202020204" pitchFamily="34" charset="0"/>
              <a:cs typeface="Arial Black" panose="020B0604020202020204" pitchFamily="34" charset="0"/>
            </a:endParaRPr>
          </a:p>
        </p:txBody>
      </p:sp>
      <p:sp>
        <p:nvSpPr>
          <p:cNvPr id="12" name="Slide Number"/>
          <p:cNvSpPr txBox="1">
            <a:spLocks noGrp="1"/>
          </p:cNvSpPr>
          <p:nvPr>
            <p:ph type="sldNum" sz="quarter" idx="2"/>
          </p:nvPr>
        </p:nvSpPr>
        <p:spPr>
          <a:xfrm>
            <a:off x="23356126" y="12779802"/>
            <a:ext cx="749300" cy="409720"/>
          </a:xfrm>
          <a:prstGeom prst="rect">
            <a:avLst/>
          </a:prstGeom>
        </p:spPr>
        <p:txBody>
          <a:bodyPr wrap="square"/>
          <a:lstStyle>
            <a:lvl1pPr>
              <a:defRPr sz="2000" b="1">
                <a:solidFill>
                  <a:srgbClr val="F0F0F0"/>
                </a:solidFill>
                <a:latin typeface="Arial"/>
                <a:ea typeface="Arial"/>
                <a:cs typeface="Arial"/>
                <a:sym typeface="Arial"/>
              </a:defRPr>
            </a:lvl1pPr>
          </a:lstStyle>
          <a:p>
            <a:fld id="{86CB4B4D-7CA3-9044-876B-883B54F8677D}" type="slidenum">
              <a:rPr lang="en-KE" smtClean="0"/>
              <a:pPr/>
              <a:t>‹#›</a:t>
            </a:fld>
            <a:endParaRPr lang="en-KE" dirty="0"/>
          </a:p>
        </p:txBody>
      </p:sp>
      <p:grpSp>
        <p:nvGrpSpPr>
          <p:cNvPr id="4" name="Group 3">
            <a:extLst>
              <a:ext uri="{FF2B5EF4-FFF2-40B4-BE49-F238E27FC236}">
                <a16:creationId xmlns:a16="http://schemas.microsoft.com/office/drawing/2014/main" id="{5CB3C57B-CE60-3842-9C41-DFF03BCFA6FB}"/>
              </a:ext>
            </a:extLst>
          </p:cNvPr>
          <p:cNvGrpSpPr/>
          <p:nvPr userDrawn="1"/>
        </p:nvGrpSpPr>
        <p:grpSpPr>
          <a:xfrm>
            <a:off x="-844951" y="-1855761"/>
            <a:ext cx="26711331" cy="17792976"/>
            <a:chOff x="-833099" y="-1727463"/>
            <a:chExt cx="26711331" cy="17792976"/>
          </a:xfrm>
          <a:solidFill>
            <a:schemeClr val="bg2">
              <a:alpha val="20000"/>
            </a:schemeClr>
          </a:solidFill>
        </p:grpSpPr>
        <p:pic>
          <p:nvPicPr>
            <p:cNvPr id="5" name="Graphic 4">
              <a:extLst>
                <a:ext uri="{FF2B5EF4-FFF2-40B4-BE49-F238E27FC236}">
                  <a16:creationId xmlns:a16="http://schemas.microsoft.com/office/drawing/2014/main" id="{5FDF888A-B86F-0A46-955B-D33F82EC87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407" y="-1727463"/>
              <a:ext cx="2486134" cy="4923520"/>
            </a:xfrm>
            <a:prstGeom prst="rect">
              <a:avLst/>
            </a:prstGeom>
          </p:spPr>
        </p:pic>
        <p:pic>
          <p:nvPicPr>
            <p:cNvPr id="6" name="Graphic 5">
              <a:extLst>
                <a:ext uri="{FF2B5EF4-FFF2-40B4-BE49-F238E27FC236}">
                  <a16:creationId xmlns:a16="http://schemas.microsoft.com/office/drawing/2014/main" id="{3BB3E340-2F80-3C49-A836-2BA9CC1058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50080" y="9116290"/>
              <a:ext cx="1963788" cy="3927576"/>
            </a:xfrm>
            <a:prstGeom prst="rect">
              <a:avLst/>
            </a:prstGeom>
          </p:spPr>
        </p:pic>
        <p:pic>
          <p:nvPicPr>
            <p:cNvPr id="7" name="Graphic 6">
              <a:extLst>
                <a:ext uri="{FF2B5EF4-FFF2-40B4-BE49-F238E27FC236}">
                  <a16:creationId xmlns:a16="http://schemas.microsoft.com/office/drawing/2014/main" id="{D74FD865-2C24-C942-99AB-D3DCA0FE678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9610" y="4673680"/>
              <a:ext cx="3058977" cy="3058977"/>
            </a:xfrm>
            <a:prstGeom prst="rect">
              <a:avLst/>
            </a:prstGeom>
          </p:spPr>
        </p:pic>
        <p:pic>
          <p:nvPicPr>
            <p:cNvPr id="8" name="Graphic 7">
              <a:extLst>
                <a:ext uri="{FF2B5EF4-FFF2-40B4-BE49-F238E27FC236}">
                  <a16:creationId xmlns:a16="http://schemas.microsoft.com/office/drawing/2014/main" id="{9D8E4E28-65CE-C948-89E6-FF2D980BFE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95046" y="-253993"/>
              <a:ext cx="1963788" cy="3927576"/>
            </a:xfrm>
            <a:prstGeom prst="rect">
              <a:avLst/>
            </a:prstGeom>
          </p:spPr>
        </p:pic>
        <p:pic>
          <p:nvPicPr>
            <p:cNvPr id="9" name="Graphic 8">
              <a:extLst>
                <a:ext uri="{FF2B5EF4-FFF2-40B4-BE49-F238E27FC236}">
                  <a16:creationId xmlns:a16="http://schemas.microsoft.com/office/drawing/2014/main" id="{11402D4C-FBF9-C34C-850D-47C60B3FB05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323174" y="10299308"/>
              <a:ext cx="2039318" cy="2039318"/>
            </a:xfrm>
            <a:prstGeom prst="rect">
              <a:avLst/>
            </a:prstGeom>
          </p:spPr>
        </p:pic>
        <p:pic>
          <p:nvPicPr>
            <p:cNvPr id="10" name="Graphic 9">
              <a:extLst>
                <a:ext uri="{FF2B5EF4-FFF2-40B4-BE49-F238E27FC236}">
                  <a16:creationId xmlns:a16="http://schemas.microsoft.com/office/drawing/2014/main" id="{7E457419-FED0-604E-9A49-EBBEC9C012E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17385" y="-578059"/>
              <a:ext cx="2605795" cy="2530265"/>
            </a:xfrm>
            <a:prstGeom prst="rect">
              <a:avLst/>
            </a:prstGeom>
          </p:spPr>
        </p:pic>
        <p:pic>
          <p:nvPicPr>
            <p:cNvPr id="13" name="Graphic 12">
              <a:extLst>
                <a:ext uri="{FF2B5EF4-FFF2-40B4-BE49-F238E27FC236}">
                  <a16:creationId xmlns:a16="http://schemas.microsoft.com/office/drawing/2014/main" id="{61D1DB85-DA0C-4E47-BA2A-30C211BEE5E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725622" y="10137820"/>
              <a:ext cx="1510606" cy="3058977"/>
            </a:xfrm>
            <a:prstGeom prst="rect">
              <a:avLst/>
            </a:prstGeom>
          </p:spPr>
        </p:pic>
        <p:pic>
          <p:nvPicPr>
            <p:cNvPr id="14" name="Graphic 13">
              <a:extLst>
                <a:ext uri="{FF2B5EF4-FFF2-40B4-BE49-F238E27FC236}">
                  <a16:creationId xmlns:a16="http://schemas.microsoft.com/office/drawing/2014/main" id="{8E5FC681-8092-F047-967D-56A67BDAC27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808193" y="12634060"/>
              <a:ext cx="3058977" cy="1510606"/>
            </a:xfrm>
            <a:prstGeom prst="rect">
              <a:avLst/>
            </a:prstGeom>
          </p:spPr>
        </p:pic>
        <p:pic>
          <p:nvPicPr>
            <p:cNvPr id="15" name="Graphic 14">
              <a:extLst>
                <a:ext uri="{FF2B5EF4-FFF2-40B4-BE49-F238E27FC236}">
                  <a16:creationId xmlns:a16="http://schemas.microsoft.com/office/drawing/2014/main" id="{4F1B0EDF-91D0-2749-A7A9-75FB142EE2E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939190" y="12383816"/>
              <a:ext cx="3852045" cy="1812727"/>
            </a:xfrm>
            <a:prstGeom prst="rect">
              <a:avLst/>
            </a:prstGeom>
          </p:spPr>
        </p:pic>
        <p:pic>
          <p:nvPicPr>
            <p:cNvPr id="16" name="Graphic 15">
              <a:extLst>
                <a:ext uri="{FF2B5EF4-FFF2-40B4-BE49-F238E27FC236}">
                  <a16:creationId xmlns:a16="http://schemas.microsoft.com/office/drawing/2014/main" id="{D2CC9AFA-204E-FB48-889C-4F6F0625921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372348" y="6051578"/>
              <a:ext cx="4758409" cy="1170720"/>
            </a:xfrm>
            <a:prstGeom prst="rect">
              <a:avLst/>
            </a:prstGeom>
          </p:spPr>
        </p:pic>
        <p:pic>
          <p:nvPicPr>
            <p:cNvPr id="17" name="Graphic 16">
              <a:extLst>
                <a:ext uri="{FF2B5EF4-FFF2-40B4-BE49-F238E27FC236}">
                  <a16:creationId xmlns:a16="http://schemas.microsoft.com/office/drawing/2014/main" id="{5ECB44EA-AB09-C64D-AF1F-24AC0E6F525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1345040" y="12171454"/>
              <a:ext cx="2379204" cy="2379204"/>
            </a:xfrm>
            <a:prstGeom prst="rect">
              <a:avLst/>
            </a:prstGeom>
          </p:spPr>
        </p:pic>
        <p:pic>
          <p:nvPicPr>
            <p:cNvPr id="18" name="Graphic 17">
              <a:extLst>
                <a:ext uri="{FF2B5EF4-FFF2-40B4-BE49-F238E27FC236}">
                  <a16:creationId xmlns:a16="http://schemas.microsoft.com/office/drawing/2014/main" id="{569E8C04-E717-3543-8112-E0A0B21B98C7}"/>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1064558" y="-978374"/>
              <a:ext cx="2719091" cy="2719091"/>
            </a:xfrm>
            <a:prstGeom prst="rect">
              <a:avLst/>
            </a:prstGeom>
          </p:spPr>
        </p:pic>
        <p:pic>
          <p:nvPicPr>
            <p:cNvPr id="19" name="Graphic 18">
              <a:extLst>
                <a:ext uri="{FF2B5EF4-FFF2-40B4-BE49-F238E27FC236}">
                  <a16:creationId xmlns:a16="http://schemas.microsoft.com/office/drawing/2014/main" id="{8BD63AFB-871C-174C-9AE1-88DDC8BFF2CA}"/>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2416944" y="-172067"/>
              <a:ext cx="3625454" cy="1812727"/>
            </a:xfrm>
            <a:prstGeom prst="rect">
              <a:avLst/>
            </a:prstGeom>
          </p:spPr>
        </p:pic>
        <p:pic>
          <p:nvPicPr>
            <p:cNvPr id="20" name="Graphic 19">
              <a:extLst>
                <a:ext uri="{FF2B5EF4-FFF2-40B4-BE49-F238E27FC236}">
                  <a16:creationId xmlns:a16="http://schemas.microsoft.com/office/drawing/2014/main" id="{D12FD067-C627-F941-921F-0504F5E61FAB}"/>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4870415" y="5224723"/>
              <a:ext cx="1510606" cy="3058977"/>
            </a:xfrm>
            <a:prstGeom prst="rect">
              <a:avLst/>
            </a:prstGeom>
          </p:spPr>
        </p:pic>
        <p:pic>
          <p:nvPicPr>
            <p:cNvPr id="21" name="Graphic 20">
              <a:extLst>
                <a:ext uri="{FF2B5EF4-FFF2-40B4-BE49-F238E27FC236}">
                  <a16:creationId xmlns:a16="http://schemas.microsoft.com/office/drawing/2014/main" id="{6AAB0CC9-898F-3B43-9909-64B9522F6F0B}"/>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6651926" y="13006536"/>
              <a:ext cx="3058977" cy="3058977"/>
            </a:xfrm>
            <a:prstGeom prst="rect">
              <a:avLst/>
            </a:prstGeom>
          </p:spPr>
        </p:pic>
        <p:pic>
          <p:nvPicPr>
            <p:cNvPr id="22" name="Graphic 21">
              <a:extLst>
                <a:ext uri="{FF2B5EF4-FFF2-40B4-BE49-F238E27FC236}">
                  <a16:creationId xmlns:a16="http://schemas.microsoft.com/office/drawing/2014/main" id="{2FD9E583-365B-DB4C-846E-7242ADFC2CF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833099" y="8728339"/>
              <a:ext cx="2190379" cy="3700985"/>
            </a:xfrm>
            <a:prstGeom prst="rect">
              <a:avLst/>
            </a:prstGeom>
          </p:spPr>
        </p:pic>
        <p:pic>
          <p:nvPicPr>
            <p:cNvPr id="23" name="Graphic 22">
              <a:extLst>
                <a:ext uri="{FF2B5EF4-FFF2-40B4-BE49-F238E27FC236}">
                  <a16:creationId xmlns:a16="http://schemas.microsoft.com/office/drawing/2014/main" id="{4FB61BA5-1B43-0F45-9497-7822994EBB24}"/>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6915706" y="727901"/>
              <a:ext cx="2945682" cy="2945682"/>
            </a:xfrm>
            <a:prstGeom prst="rect">
              <a:avLst/>
            </a:prstGeom>
          </p:spPr>
        </p:pic>
        <p:pic>
          <p:nvPicPr>
            <p:cNvPr id="24" name="Graphic 23">
              <a:extLst>
                <a:ext uri="{FF2B5EF4-FFF2-40B4-BE49-F238E27FC236}">
                  <a16:creationId xmlns:a16="http://schemas.microsoft.com/office/drawing/2014/main" id="{3ED7BA5F-8EA7-7E4D-8436-6325F26C0E53}"/>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21516357" y="3176510"/>
              <a:ext cx="2077083" cy="3398863"/>
            </a:xfrm>
            <a:prstGeom prst="rect">
              <a:avLst/>
            </a:prstGeom>
          </p:spPr>
        </p:pic>
        <p:pic>
          <p:nvPicPr>
            <p:cNvPr id="25" name="Graphic 24">
              <a:extLst>
                <a:ext uri="{FF2B5EF4-FFF2-40B4-BE49-F238E27FC236}">
                  <a16:creationId xmlns:a16="http://schemas.microsoft.com/office/drawing/2014/main" id="{BC7BE582-5DC4-6F45-88E9-1A31214EDECB}"/>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22554899" y="7198938"/>
              <a:ext cx="3323333" cy="3323333"/>
            </a:xfrm>
            <a:prstGeom prst="rect">
              <a:avLst/>
            </a:prstGeom>
          </p:spPr>
        </p:pic>
      </p:gr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Subtitle + Photos">
    <p:bg>
      <p:bgPr>
        <a:solidFill>
          <a:schemeClr val="bg2"/>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43A1395-51AE-884A-AC23-3C841E2A57B8}"/>
              </a:ext>
            </a:extLst>
          </p:cNvPr>
          <p:cNvGrpSpPr/>
          <p:nvPr userDrawn="1"/>
        </p:nvGrpSpPr>
        <p:grpSpPr>
          <a:xfrm>
            <a:off x="-844951" y="-1855761"/>
            <a:ext cx="26711331" cy="17792976"/>
            <a:chOff x="-833099" y="-1727463"/>
            <a:chExt cx="26711331" cy="17792976"/>
          </a:xfrm>
          <a:solidFill>
            <a:schemeClr val="bg2">
              <a:alpha val="20000"/>
            </a:schemeClr>
          </a:solidFill>
        </p:grpSpPr>
        <p:pic>
          <p:nvPicPr>
            <p:cNvPr id="24" name="Graphic 23">
              <a:extLst>
                <a:ext uri="{FF2B5EF4-FFF2-40B4-BE49-F238E27FC236}">
                  <a16:creationId xmlns:a16="http://schemas.microsoft.com/office/drawing/2014/main" id="{6E7CF070-AABF-D64A-B589-E35D92EC1B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407" y="-1727463"/>
              <a:ext cx="2486134" cy="4923520"/>
            </a:xfrm>
            <a:prstGeom prst="rect">
              <a:avLst/>
            </a:prstGeom>
          </p:spPr>
        </p:pic>
        <p:pic>
          <p:nvPicPr>
            <p:cNvPr id="25" name="Graphic 24">
              <a:extLst>
                <a:ext uri="{FF2B5EF4-FFF2-40B4-BE49-F238E27FC236}">
                  <a16:creationId xmlns:a16="http://schemas.microsoft.com/office/drawing/2014/main" id="{687D1C9E-0A05-844F-A551-3E8EBC7391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50080" y="9116290"/>
              <a:ext cx="1963788" cy="3927576"/>
            </a:xfrm>
            <a:prstGeom prst="rect">
              <a:avLst/>
            </a:prstGeom>
          </p:spPr>
        </p:pic>
        <p:pic>
          <p:nvPicPr>
            <p:cNvPr id="26" name="Graphic 25">
              <a:extLst>
                <a:ext uri="{FF2B5EF4-FFF2-40B4-BE49-F238E27FC236}">
                  <a16:creationId xmlns:a16="http://schemas.microsoft.com/office/drawing/2014/main" id="{B14CF370-3E47-6C49-81FE-B9B2F3963C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9610" y="4673680"/>
              <a:ext cx="3058977" cy="3058977"/>
            </a:xfrm>
            <a:prstGeom prst="rect">
              <a:avLst/>
            </a:prstGeom>
          </p:spPr>
        </p:pic>
        <p:pic>
          <p:nvPicPr>
            <p:cNvPr id="27" name="Graphic 26">
              <a:extLst>
                <a:ext uri="{FF2B5EF4-FFF2-40B4-BE49-F238E27FC236}">
                  <a16:creationId xmlns:a16="http://schemas.microsoft.com/office/drawing/2014/main" id="{E12BD668-8047-3643-B383-A8F8869D92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95046" y="-253993"/>
              <a:ext cx="1963788" cy="3927576"/>
            </a:xfrm>
            <a:prstGeom prst="rect">
              <a:avLst/>
            </a:prstGeom>
          </p:spPr>
        </p:pic>
        <p:pic>
          <p:nvPicPr>
            <p:cNvPr id="28" name="Graphic 27">
              <a:extLst>
                <a:ext uri="{FF2B5EF4-FFF2-40B4-BE49-F238E27FC236}">
                  <a16:creationId xmlns:a16="http://schemas.microsoft.com/office/drawing/2014/main" id="{3A433691-2DB3-144F-9CE9-DAE6BF8D0BF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323174" y="10299308"/>
              <a:ext cx="2039318" cy="2039318"/>
            </a:xfrm>
            <a:prstGeom prst="rect">
              <a:avLst/>
            </a:prstGeom>
          </p:spPr>
        </p:pic>
        <p:pic>
          <p:nvPicPr>
            <p:cNvPr id="29" name="Graphic 28">
              <a:extLst>
                <a:ext uri="{FF2B5EF4-FFF2-40B4-BE49-F238E27FC236}">
                  <a16:creationId xmlns:a16="http://schemas.microsoft.com/office/drawing/2014/main" id="{0B73C4ED-80C1-0B41-B0A3-7B820A2591F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17385" y="-578059"/>
              <a:ext cx="2605795" cy="2530265"/>
            </a:xfrm>
            <a:prstGeom prst="rect">
              <a:avLst/>
            </a:prstGeom>
          </p:spPr>
        </p:pic>
        <p:pic>
          <p:nvPicPr>
            <p:cNvPr id="30" name="Graphic 29">
              <a:extLst>
                <a:ext uri="{FF2B5EF4-FFF2-40B4-BE49-F238E27FC236}">
                  <a16:creationId xmlns:a16="http://schemas.microsoft.com/office/drawing/2014/main" id="{3EDC11E7-CB02-FD4D-A991-C98250727C4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725622" y="10137820"/>
              <a:ext cx="1510606" cy="3058977"/>
            </a:xfrm>
            <a:prstGeom prst="rect">
              <a:avLst/>
            </a:prstGeom>
          </p:spPr>
        </p:pic>
        <p:pic>
          <p:nvPicPr>
            <p:cNvPr id="31" name="Graphic 30">
              <a:extLst>
                <a:ext uri="{FF2B5EF4-FFF2-40B4-BE49-F238E27FC236}">
                  <a16:creationId xmlns:a16="http://schemas.microsoft.com/office/drawing/2014/main" id="{B1A824FD-9735-4542-9E64-CC43D13829A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808193" y="12634060"/>
              <a:ext cx="3058977" cy="1510606"/>
            </a:xfrm>
            <a:prstGeom prst="rect">
              <a:avLst/>
            </a:prstGeom>
          </p:spPr>
        </p:pic>
        <p:pic>
          <p:nvPicPr>
            <p:cNvPr id="32" name="Graphic 31">
              <a:extLst>
                <a:ext uri="{FF2B5EF4-FFF2-40B4-BE49-F238E27FC236}">
                  <a16:creationId xmlns:a16="http://schemas.microsoft.com/office/drawing/2014/main" id="{59AA019B-55EE-4943-970D-1E718F7F261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939190" y="12383816"/>
              <a:ext cx="3852045" cy="1812727"/>
            </a:xfrm>
            <a:prstGeom prst="rect">
              <a:avLst/>
            </a:prstGeom>
          </p:spPr>
        </p:pic>
        <p:pic>
          <p:nvPicPr>
            <p:cNvPr id="33" name="Graphic 32">
              <a:extLst>
                <a:ext uri="{FF2B5EF4-FFF2-40B4-BE49-F238E27FC236}">
                  <a16:creationId xmlns:a16="http://schemas.microsoft.com/office/drawing/2014/main" id="{5AC3E695-1305-2942-B88A-B9C4AF0586FD}"/>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372348" y="6051578"/>
              <a:ext cx="4758409" cy="1170720"/>
            </a:xfrm>
            <a:prstGeom prst="rect">
              <a:avLst/>
            </a:prstGeom>
          </p:spPr>
        </p:pic>
        <p:pic>
          <p:nvPicPr>
            <p:cNvPr id="34" name="Graphic 33">
              <a:extLst>
                <a:ext uri="{FF2B5EF4-FFF2-40B4-BE49-F238E27FC236}">
                  <a16:creationId xmlns:a16="http://schemas.microsoft.com/office/drawing/2014/main" id="{510412EC-A56E-234F-91B5-2739E346DB5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1345040" y="12171454"/>
              <a:ext cx="2379204" cy="2379204"/>
            </a:xfrm>
            <a:prstGeom prst="rect">
              <a:avLst/>
            </a:prstGeom>
          </p:spPr>
        </p:pic>
        <p:pic>
          <p:nvPicPr>
            <p:cNvPr id="35" name="Graphic 34">
              <a:extLst>
                <a:ext uri="{FF2B5EF4-FFF2-40B4-BE49-F238E27FC236}">
                  <a16:creationId xmlns:a16="http://schemas.microsoft.com/office/drawing/2014/main" id="{9E20ADE1-2ED1-3F49-96EA-DF4381F2B73B}"/>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1064558" y="-978374"/>
              <a:ext cx="2719091" cy="2719091"/>
            </a:xfrm>
            <a:prstGeom prst="rect">
              <a:avLst/>
            </a:prstGeom>
          </p:spPr>
        </p:pic>
        <p:pic>
          <p:nvPicPr>
            <p:cNvPr id="36" name="Graphic 35">
              <a:extLst>
                <a:ext uri="{FF2B5EF4-FFF2-40B4-BE49-F238E27FC236}">
                  <a16:creationId xmlns:a16="http://schemas.microsoft.com/office/drawing/2014/main" id="{80AC479A-00A1-EC4B-A4A8-A340E57D00E7}"/>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2416944" y="-172067"/>
              <a:ext cx="3625454" cy="1812727"/>
            </a:xfrm>
            <a:prstGeom prst="rect">
              <a:avLst/>
            </a:prstGeom>
          </p:spPr>
        </p:pic>
        <p:pic>
          <p:nvPicPr>
            <p:cNvPr id="37" name="Graphic 36">
              <a:extLst>
                <a:ext uri="{FF2B5EF4-FFF2-40B4-BE49-F238E27FC236}">
                  <a16:creationId xmlns:a16="http://schemas.microsoft.com/office/drawing/2014/main" id="{4C198676-76AE-224C-8FB7-1C649B7225ED}"/>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4870415" y="5224723"/>
              <a:ext cx="1510606" cy="3058977"/>
            </a:xfrm>
            <a:prstGeom prst="rect">
              <a:avLst/>
            </a:prstGeom>
          </p:spPr>
        </p:pic>
        <p:pic>
          <p:nvPicPr>
            <p:cNvPr id="38" name="Graphic 37">
              <a:extLst>
                <a:ext uri="{FF2B5EF4-FFF2-40B4-BE49-F238E27FC236}">
                  <a16:creationId xmlns:a16="http://schemas.microsoft.com/office/drawing/2014/main" id="{D3A6F101-22C3-D242-931A-A010CCE507D2}"/>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6651926" y="13006536"/>
              <a:ext cx="3058977" cy="3058977"/>
            </a:xfrm>
            <a:prstGeom prst="rect">
              <a:avLst/>
            </a:prstGeom>
          </p:spPr>
        </p:pic>
        <p:pic>
          <p:nvPicPr>
            <p:cNvPr id="39" name="Graphic 38">
              <a:extLst>
                <a:ext uri="{FF2B5EF4-FFF2-40B4-BE49-F238E27FC236}">
                  <a16:creationId xmlns:a16="http://schemas.microsoft.com/office/drawing/2014/main" id="{0BC0BD49-3FB5-C846-ACDC-E3F1EFA52676}"/>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833099" y="8728339"/>
              <a:ext cx="2190379" cy="3700985"/>
            </a:xfrm>
            <a:prstGeom prst="rect">
              <a:avLst/>
            </a:prstGeom>
          </p:spPr>
        </p:pic>
        <p:pic>
          <p:nvPicPr>
            <p:cNvPr id="40" name="Graphic 39">
              <a:extLst>
                <a:ext uri="{FF2B5EF4-FFF2-40B4-BE49-F238E27FC236}">
                  <a16:creationId xmlns:a16="http://schemas.microsoft.com/office/drawing/2014/main" id="{0EAF361E-4A3F-7047-9900-EFB37282F414}"/>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6915706" y="727901"/>
              <a:ext cx="2945682" cy="2945682"/>
            </a:xfrm>
            <a:prstGeom prst="rect">
              <a:avLst/>
            </a:prstGeom>
          </p:spPr>
        </p:pic>
        <p:pic>
          <p:nvPicPr>
            <p:cNvPr id="41" name="Graphic 40">
              <a:extLst>
                <a:ext uri="{FF2B5EF4-FFF2-40B4-BE49-F238E27FC236}">
                  <a16:creationId xmlns:a16="http://schemas.microsoft.com/office/drawing/2014/main" id="{0BE036D7-4F8F-DD41-8ADE-EF0C9B08E934}"/>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21516357" y="3176510"/>
              <a:ext cx="2077083" cy="3398863"/>
            </a:xfrm>
            <a:prstGeom prst="rect">
              <a:avLst/>
            </a:prstGeom>
          </p:spPr>
        </p:pic>
        <p:pic>
          <p:nvPicPr>
            <p:cNvPr id="42" name="Graphic 41">
              <a:extLst>
                <a:ext uri="{FF2B5EF4-FFF2-40B4-BE49-F238E27FC236}">
                  <a16:creationId xmlns:a16="http://schemas.microsoft.com/office/drawing/2014/main" id="{3F44AB4F-086C-B942-9EC1-A7CDF25A4ADE}"/>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22554899" y="7198938"/>
              <a:ext cx="3323333" cy="3323333"/>
            </a:xfrm>
            <a:prstGeom prst="rect">
              <a:avLst/>
            </a:prstGeom>
          </p:spPr>
        </p:pic>
      </p:grpSp>
      <p:sp>
        <p:nvSpPr>
          <p:cNvPr id="3" name="Picture Placeholder 2">
            <a:extLst>
              <a:ext uri="{FF2B5EF4-FFF2-40B4-BE49-F238E27FC236}">
                <a16:creationId xmlns:a16="http://schemas.microsoft.com/office/drawing/2014/main" id="{645D3E87-3C0B-F341-A27B-E2D273F59996}"/>
              </a:ext>
            </a:extLst>
          </p:cNvPr>
          <p:cNvSpPr>
            <a:spLocks noGrp="1"/>
          </p:cNvSpPr>
          <p:nvPr>
            <p:ph type="pic" sz="quarter" idx="10"/>
          </p:nvPr>
        </p:nvSpPr>
        <p:spPr>
          <a:xfrm>
            <a:off x="4412414" y="3867576"/>
            <a:ext cx="2403475" cy="2401888"/>
          </a:xfrm>
          <a:prstGeom prst="rect">
            <a:avLst/>
          </a:prstGeom>
          <a:solidFill>
            <a:schemeClr val="bg2">
              <a:lumMod val="90000"/>
            </a:schemeClr>
          </a:solidFill>
        </p:spPr>
        <p:txBody>
          <a:bodyPr anchor="ctr"/>
          <a:lstStyle>
            <a:lvl1pPr marL="0" indent="0" algn="ctr">
              <a:buNone/>
              <a:defRPr sz="2000" b="0" i="0">
                <a:solidFill>
                  <a:schemeClr val="tx1"/>
                </a:solidFill>
                <a:latin typeface="Arial" panose="020B0604020202020204" pitchFamily="34" charset="0"/>
                <a:cs typeface="Arial" panose="020B0604020202020204" pitchFamily="34" charset="0"/>
              </a:defRPr>
            </a:lvl1pPr>
          </a:lstStyle>
          <a:p>
            <a:endParaRPr lang="en-RU" dirty="0"/>
          </a:p>
        </p:txBody>
      </p:sp>
      <p:sp>
        <p:nvSpPr>
          <p:cNvPr id="8" name="Picture Placeholder 2">
            <a:extLst>
              <a:ext uri="{FF2B5EF4-FFF2-40B4-BE49-F238E27FC236}">
                <a16:creationId xmlns:a16="http://schemas.microsoft.com/office/drawing/2014/main" id="{5E391CB4-F622-EE43-B7C0-C3795A8A817F}"/>
              </a:ext>
            </a:extLst>
          </p:cNvPr>
          <p:cNvSpPr>
            <a:spLocks noGrp="1"/>
          </p:cNvSpPr>
          <p:nvPr>
            <p:ph type="pic" sz="quarter" idx="11"/>
          </p:nvPr>
        </p:nvSpPr>
        <p:spPr>
          <a:xfrm>
            <a:off x="7735451" y="3867576"/>
            <a:ext cx="2403475" cy="2401888"/>
          </a:xfrm>
          <a:prstGeom prst="rect">
            <a:avLst/>
          </a:prstGeom>
          <a:solidFill>
            <a:schemeClr val="bg2">
              <a:lumMod val="90000"/>
            </a:schemeClr>
          </a:solidFill>
        </p:spPr>
        <p:txBody>
          <a:bodyPr anchor="ctr"/>
          <a:lstStyle>
            <a:lvl1pPr marL="0" indent="0" algn="ctr">
              <a:buNone/>
              <a:defRPr sz="2000" b="0" i="0">
                <a:solidFill>
                  <a:schemeClr val="tx1"/>
                </a:solidFill>
                <a:latin typeface="Arial" panose="020B0604020202020204" pitchFamily="34" charset="0"/>
                <a:cs typeface="Arial" panose="020B0604020202020204" pitchFamily="34" charset="0"/>
              </a:defRPr>
            </a:lvl1pPr>
          </a:lstStyle>
          <a:p>
            <a:endParaRPr lang="en-RU" dirty="0"/>
          </a:p>
        </p:txBody>
      </p:sp>
      <p:sp>
        <p:nvSpPr>
          <p:cNvPr id="9" name="Picture Placeholder 2">
            <a:extLst>
              <a:ext uri="{FF2B5EF4-FFF2-40B4-BE49-F238E27FC236}">
                <a16:creationId xmlns:a16="http://schemas.microsoft.com/office/drawing/2014/main" id="{8DCDBF16-3682-A242-9C9E-476989CD5EA2}"/>
              </a:ext>
            </a:extLst>
          </p:cNvPr>
          <p:cNvSpPr>
            <a:spLocks noGrp="1"/>
          </p:cNvSpPr>
          <p:nvPr>
            <p:ph type="pic" sz="quarter" idx="12"/>
          </p:nvPr>
        </p:nvSpPr>
        <p:spPr>
          <a:xfrm>
            <a:off x="11058488" y="3867576"/>
            <a:ext cx="2403475" cy="2401888"/>
          </a:xfrm>
          <a:prstGeom prst="rect">
            <a:avLst/>
          </a:prstGeom>
          <a:solidFill>
            <a:schemeClr val="bg2">
              <a:lumMod val="90000"/>
            </a:schemeClr>
          </a:solidFill>
        </p:spPr>
        <p:txBody>
          <a:bodyPr anchor="ctr"/>
          <a:lstStyle>
            <a:lvl1pPr marL="0" indent="0" algn="ctr">
              <a:buNone/>
              <a:defRPr sz="2000" b="0" i="0">
                <a:solidFill>
                  <a:schemeClr val="tx1"/>
                </a:solidFill>
                <a:latin typeface="Arial" panose="020B0604020202020204" pitchFamily="34" charset="0"/>
                <a:cs typeface="Arial" panose="020B0604020202020204" pitchFamily="34" charset="0"/>
              </a:defRPr>
            </a:lvl1pPr>
          </a:lstStyle>
          <a:p>
            <a:endParaRPr lang="en-RU" dirty="0"/>
          </a:p>
        </p:txBody>
      </p:sp>
      <p:sp>
        <p:nvSpPr>
          <p:cNvPr id="10" name="Picture Placeholder 2">
            <a:extLst>
              <a:ext uri="{FF2B5EF4-FFF2-40B4-BE49-F238E27FC236}">
                <a16:creationId xmlns:a16="http://schemas.microsoft.com/office/drawing/2014/main" id="{3456F4FF-644F-E34F-AC43-D48D8A05DF1E}"/>
              </a:ext>
            </a:extLst>
          </p:cNvPr>
          <p:cNvSpPr>
            <a:spLocks noGrp="1"/>
          </p:cNvSpPr>
          <p:nvPr>
            <p:ph type="pic" sz="quarter" idx="13"/>
          </p:nvPr>
        </p:nvSpPr>
        <p:spPr>
          <a:xfrm>
            <a:off x="14381525" y="3867576"/>
            <a:ext cx="2403475" cy="2401888"/>
          </a:xfrm>
          <a:prstGeom prst="rect">
            <a:avLst/>
          </a:prstGeom>
          <a:solidFill>
            <a:schemeClr val="bg2">
              <a:lumMod val="90000"/>
            </a:schemeClr>
          </a:solidFill>
        </p:spPr>
        <p:txBody>
          <a:bodyPr anchor="ctr"/>
          <a:lstStyle>
            <a:lvl1pPr marL="0" indent="0" algn="ctr">
              <a:buNone/>
              <a:defRPr sz="2000" b="0" i="0">
                <a:solidFill>
                  <a:schemeClr val="tx1"/>
                </a:solidFill>
                <a:latin typeface="Arial" panose="020B0604020202020204" pitchFamily="34" charset="0"/>
                <a:cs typeface="Arial" panose="020B0604020202020204" pitchFamily="34" charset="0"/>
              </a:defRPr>
            </a:lvl1pPr>
          </a:lstStyle>
          <a:p>
            <a:endParaRPr lang="en-RU" dirty="0"/>
          </a:p>
        </p:txBody>
      </p:sp>
      <p:sp>
        <p:nvSpPr>
          <p:cNvPr id="15" name="Picture Placeholder 2">
            <a:extLst>
              <a:ext uri="{FF2B5EF4-FFF2-40B4-BE49-F238E27FC236}">
                <a16:creationId xmlns:a16="http://schemas.microsoft.com/office/drawing/2014/main" id="{6E67A86B-D2D7-4448-8557-A3A39BC9F7FD}"/>
              </a:ext>
            </a:extLst>
          </p:cNvPr>
          <p:cNvSpPr>
            <a:spLocks noGrp="1"/>
          </p:cNvSpPr>
          <p:nvPr>
            <p:ph type="pic" sz="quarter" idx="14"/>
          </p:nvPr>
        </p:nvSpPr>
        <p:spPr>
          <a:xfrm>
            <a:off x="17704563" y="3867576"/>
            <a:ext cx="2403475" cy="2401888"/>
          </a:xfrm>
          <a:prstGeom prst="rect">
            <a:avLst/>
          </a:prstGeom>
          <a:solidFill>
            <a:schemeClr val="bg2">
              <a:lumMod val="90000"/>
            </a:schemeClr>
          </a:solidFill>
        </p:spPr>
        <p:txBody>
          <a:bodyPr anchor="ctr"/>
          <a:lstStyle>
            <a:lvl1pPr marL="0" indent="0" algn="ctr">
              <a:buNone/>
              <a:defRPr sz="2000" b="0" i="0">
                <a:solidFill>
                  <a:schemeClr val="tx1"/>
                </a:solidFill>
                <a:latin typeface="Arial" panose="020B0604020202020204" pitchFamily="34" charset="0"/>
                <a:cs typeface="Arial" panose="020B0604020202020204" pitchFamily="34" charset="0"/>
              </a:defRPr>
            </a:lvl1pPr>
          </a:lstStyle>
          <a:p>
            <a:endParaRPr lang="en-RU" dirty="0"/>
          </a:p>
        </p:txBody>
      </p:sp>
      <p:sp>
        <p:nvSpPr>
          <p:cNvPr id="16" name="Picture Placeholder 2">
            <a:extLst>
              <a:ext uri="{FF2B5EF4-FFF2-40B4-BE49-F238E27FC236}">
                <a16:creationId xmlns:a16="http://schemas.microsoft.com/office/drawing/2014/main" id="{13B8D20F-D046-D946-99FE-1E81A88B9B31}"/>
              </a:ext>
            </a:extLst>
          </p:cNvPr>
          <p:cNvSpPr>
            <a:spLocks noGrp="1"/>
          </p:cNvSpPr>
          <p:nvPr>
            <p:ph type="pic" sz="quarter" idx="15"/>
          </p:nvPr>
        </p:nvSpPr>
        <p:spPr>
          <a:xfrm>
            <a:off x="4412414" y="7104552"/>
            <a:ext cx="2403475" cy="2401888"/>
          </a:xfrm>
          <a:prstGeom prst="rect">
            <a:avLst/>
          </a:prstGeom>
          <a:solidFill>
            <a:schemeClr val="bg2">
              <a:lumMod val="90000"/>
            </a:schemeClr>
          </a:solidFill>
        </p:spPr>
        <p:txBody>
          <a:bodyPr anchor="ctr"/>
          <a:lstStyle>
            <a:lvl1pPr marL="0" indent="0" algn="ctr">
              <a:buNone/>
              <a:defRPr sz="2000" b="0" i="0">
                <a:solidFill>
                  <a:schemeClr val="tx1"/>
                </a:solidFill>
                <a:latin typeface="Arial" panose="020B0604020202020204" pitchFamily="34" charset="0"/>
                <a:cs typeface="Arial" panose="020B0604020202020204" pitchFamily="34" charset="0"/>
              </a:defRPr>
            </a:lvl1pPr>
          </a:lstStyle>
          <a:p>
            <a:endParaRPr lang="en-RU" dirty="0"/>
          </a:p>
        </p:txBody>
      </p:sp>
      <p:sp>
        <p:nvSpPr>
          <p:cNvPr id="17" name="Picture Placeholder 2">
            <a:extLst>
              <a:ext uri="{FF2B5EF4-FFF2-40B4-BE49-F238E27FC236}">
                <a16:creationId xmlns:a16="http://schemas.microsoft.com/office/drawing/2014/main" id="{7C0CB0D5-2B46-DD4D-8C04-40F9D2008D42}"/>
              </a:ext>
            </a:extLst>
          </p:cNvPr>
          <p:cNvSpPr>
            <a:spLocks noGrp="1"/>
          </p:cNvSpPr>
          <p:nvPr>
            <p:ph type="pic" sz="quarter" idx="16"/>
          </p:nvPr>
        </p:nvSpPr>
        <p:spPr>
          <a:xfrm>
            <a:off x="7735451" y="7104552"/>
            <a:ext cx="2403475" cy="2401888"/>
          </a:xfrm>
          <a:prstGeom prst="rect">
            <a:avLst/>
          </a:prstGeom>
          <a:solidFill>
            <a:schemeClr val="bg2">
              <a:lumMod val="90000"/>
            </a:schemeClr>
          </a:solidFill>
        </p:spPr>
        <p:txBody>
          <a:bodyPr anchor="ctr"/>
          <a:lstStyle>
            <a:lvl1pPr marL="0" indent="0" algn="ctr">
              <a:buNone/>
              <a:defRPr sz="2000" b="0" i="0">
                <a:solidFill>
                  <a:schemeClr val="tx1"/>
                </a:solidFill>
                <a:latin typeface="Arial" panose="020B0604020202020204" pitchFamily="34" charset="0"/>
                <a:cs typeface="Arial" panose="020B0604020202020204" pitchFamily="34" charset="0"/>
              </a:defRPr>
            </a:lvl1pPr>
          </a:lstStyle>
          <a:p>
            <a:endParaRPr lang="en-RU" dirty="0"/>
          </a:p>
        </p:txBody>
      </p:sp>
      <p:sp>
        <p:nvSpPr>
          <p:cNvPr id="18" name="Picture Placeholder 2">
            <a:extLst>
              <a:ext uri="{FF2B5EF4-FFF2-40B4-BE49-F238E27FC236}">
                <a16:creationId xmlns:a16="http://schemas.microsoft.com/office/drawing/2014/main" id="{15A5B861-B62C-8042-958E-38453E093450}"/>
              </a:ext>
            </a:extLst>
          </p:cNvPr>
          <p:cNvSpPr>
            <a:spLocks noGrp="1"/>
          </p:cNvSpPr>
          <p:nvPr>
            <p:ph type="pic" sz="quarter" idx="17"/>
          </p:nvPr>
        </p:nvSpPr>
        <p:spPr>
          <a:xfrm>
            <a:off x="11058488" y="7104552"/>
            <a:ext cx="2403475" cy="2401888"/>
          </a:xfrm>
          <a:prstGeom prst="rect">
            <a:avLst/>
          </a:prstGeom>
          <a:solidFill>
            <a:schemeClr val="bg2">
              <a:lumMod val="90000"/>
            </a:schemeClr>
          </a:solidFill>
        </p:spPr>
        <p:txBody>
          <a:bodyPr anchor="ctr"/>
          <a:lstStyle>
            <a:lvl1pPr marL="0" indent="0" algn="ctr">
              <a:buNone/>
              <a:defRPr sz="2000" b="0" i="0">
                <a:solidFill>
                  <a:schemeClr val="tx1"/>
                </a:solidFill>
                <a:latin typeface="Arial" panose="020B0604020202020204" pitchFamily="34" charset="0"/>
                <a:cs typeface="Arial" panose="020B0604020202020204" pitchFamily="34" charset="0"/>
              </a:defRPr>
            </a:lvl1pPr>
          </a:lstStyle>
          <a:p>
            <a:endParaRPr lang="en-RU" dirty="0"/>
          </a:p>
        </p:txBody>
      </p:sp>
      <p:sp>
        <p:nvSpPr>
          <p:cNvPr id="19" name="Picture Placeholder 2">
            <a:extLst>
              <a:ext uri="{FF2B5EF4-FFF2-40B4-BE49-F238E27FC236}">
                <a16:creationId xmlns:a16="http://schemas.microsoft.com/office/drawing/2014/main" id="{4E68379E-C006-DE43-A791-6269DC771BBC}"/>
              </a:ext>
            </a:extLst>
          </p:cNvPr>
          <p:cNvSpPr>
            <a:spLocks noGrp="1"/>
          </p:cNvSpPr>
          <p:nvPr>
            <p:ph type="pic" sz="quarter" idx="18"/>
          </p:nvPr>
        </p:nvSpPr>
        <p:spPr>
          <a:xfrm>
            <a:off x="14381525" y="7104552"/>
            <a:ext cx="2403475" cy="2401888"/>
          </a:xfrm>
          <a:prstGeom prst="rect">
            <a:avLst/>
          </a:prstGeom>
          <a:solidFill>
            <a:schemeClr val="bg2">
              <a:lumMod val="90000"/>
            </a:schemeClr>
          </a:solidFill>
        </p:spPr>
        <p:txBody>
          <a:bodyPr anchor="ctr"/>
          <a:lstStyle>
            <a:lvl1pPr marL="0" indent="0" algn="ctr">
              <a:buNone/>
              <a:defRPr sz="2000" b="0" i="0">
                <a:solidFill>
                  <a:schemeClr val="tx1"/>
                </a:solidFill>
                <a:latin typeface="Arial" panose="020B0604020202020204" pitchFamily="34" charset="0"/>
                <a:cs typeface="Arial" panose="020B0604020202020204" pitchFamily="34" charset="0"/>
              </a:defRPr>
            </a:lvl1pPr>
          </a:lstStyle>
          <a:p>
            <a:endParaRPr lang="en-RU" dirty="0"/>
          </a:p>
        </p:txBody>
      </p:sp>
      <p:sp>
        <p:nvSpPr>
          <p:cNvPr id="20" name="Picture Placeholder 2">
            <a:extLst>
              <a:ext uri="{FF2B5EF4-FFF2-40B4-BE49-F238E27FC236}">
                <a16:creationId xmlns:a16="http://schemas.microsoft.com/office/drawing/2014/main" id="{D2AFC5A0-9BEF-D44B-9C18-CB175E90F418}"/>
              </a:ext>
            </a:extLst>
          </p:cNvPr>
          <p:cNvSpPr>
            <a:spLocks noGrp="1"/>
          </p:cNvSpPr>
          <p:nvPr>
            <p:ph type="pic" sz="quarter" idx="19"/>
          </p:nvPr>
        </p:nvSpPr>
        <p:spPr>
          <a:xfrm>
            <a:off x="17704563" y="7104552"/>
            <a:ext cx="2403475" cy="2401888"/>
          </a:xfrm>
          <a:prstGeom prst="rect">
            <a:avLst/>
          </a:prstGeom>
          <a:solidFill>
            <a:schemeClr val="bg2">
              <a:lumMod val="90000"/>
            </a:schemeClr>
          </a:solidFill>
        </p:spPr>
        <p:txBody>
          <a:bodyPr anchor="ctr"/>
          <a:lstStyle>
            <a:lvl1pPr marL="0" indent="0" algn="ctr">
              <a:buNone/>
              <a:defRPr sz="2000" b="0" i="0">
                <a:solidFill>
                  <a:schemeClr val="tx1"/>
                </a:solidFill>
                <a:latin typeface="Arial" panose="020B0604020202020204" pitchFamily="34" charset="0"/>
                <a:cs typeface="Arial" panose="020B0604020202020204" pitchFamily="34" charset="0"/>
              </a:defRPr>
            </a:lvl1pPr>
          </a:lstStyle>
          <a:p>
            <a:endParaRPr lang="en-RU" dirty="0"/>
          </a:p>
        </p:txBody>
      </p:sp>
      <p:sp>
        <p:nvSpPr>
          <p:cNvPr id="43" name="Circle">
            <a:extLst>
              <a:ext uri="{FF2B5EF4-FFF2-40B4-BE49-F238E27FC236}">
                <a16:creationId xmlns:a16="http://schemas.microsoft.com/office/drawing/2014/main" id="{0BC99CFA-6E93-0341-864F-E512B3C63A86}"/>
              </a:ext>
            </a:extLst>
          </p:cNvPr>
          <p:cNvSpPr/>
          <p:nvPr userDrawn="1"/>
        </p:nvSpPr>
        <p:spPr>
          <a:xfrm>
            <a:off x="23356125" y="12640727"/>
            <a:ext cx="745067" cy="745067"/>
          </a:xfrm>
          <a:prstGeom prst="ellipse">
            <a:avLst/>
          </a:prstGeom>
          <a:solidFill>
            <a:schemeClr val="tx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b="1" i="0" dirty="0">
              <a:latin typeface="Arial Black" panose="020B0604020202020204" pitchFamily="34" charset="0"/>
              <a:cs typeface="Arial Black" panose="020B0604020202020204" pitchFamily="34" charset="0"/>
            </a:endParaRPr>
          </a:p>
        </p:txBody>
      </p:sp>
      <p:sp>
        <p:nvSpPr>
          <p:cNvPr id="44" name="Slide Number">
            <a:extLst>
              <a:ext uri="{FF2B5EF4-FFF2-40B4-BE49-F238E27FC236}">
                <a16:creationId xmlns:a16="http://schemas.microsoft.com/office/drawing/2014/main" id="{21A656D1-3AF3-D942-8462-340D8A71FDFA}"/>
              </a:ext>
            </a:extLst>
          </p:cNvPr>
          <p:cNvSpPr txBox="1">
            <a:spLocks noGrp="1"/>
          </p:cNvSpPr>
          <p:nvPr>
            <p:ph type="sldNum" sz="quarter" idx="2"/>
          </p:nvPr>
        </p:nvSpPr>
        <p:spPr>
          <a:xfrm>
            <a:off x="23356126" y="12779802"/>
            <a:ext cx="749300" cy="409720"/>
          </a:xfrm>
          <a:prstGeom prst="rect">
            <a:avLst/>
          </a:prstGeom>
        </p:spPr>
        <p:txBody>
          <a:bodyPr wrap="square"/>
          <a:lstStyle>
            <a:lvl1pPr>
              <a:defRPr sz="2000" b="1">
                <a:solidFill>
                  <a:srgbClr val="F0F0F0"/>
                </a:solidFill>
                <a:latin typeface="Arial"/>
                <a:ea typeface="Arial"/>
                <a:cs typeface="Arial"/>
                <a:sym typeface="Arial"/>
              </a:defRPr>
            </a:lvl1pPr>
          </a:lstStyle>
          <a:p>
            <a:fld id="{86CB4B4D-7CA3-9044-876B-883B54F8677D}" type="slidenum">
              <a:rPr lang="en-KE" smtClean="0"/>
              <a:pPr/>
              <a:t>‹#›</a:t>
            </a:fld>
            <a:endParaRPr lang="en-KE" dirty="0"/>
          </a:p>
        </p:txBody>
      </p:sp>
    </p:spTree>
    <p:extLst>
      <p:ext uri="{BB962C8B-B14F-4D97-AF65-F5344CB8AC3E}">
        <p14:creationId xmlns:p14="http://schemas.microsoft.com/office/powerpoint/2010/main" val="102101214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Subtitle (without header) + Photos">
    <p:bg>
      <p:bgPr>
        <a:solidFill>
          <a:schemeClr val="bg2"/>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FBAE1344-71FB-214A-985A-C79AE33BAD38}"/>
              </a:ext>
            </a:extLst>
          </p:cNvPr>
          <p:cNvSpPr>
            <a:spLocks noGrp="1"/>
          </p:cNvSpPr>
          <p:nvPr>
            <p:ph type="pic" sz="quarter" idx="10"/>
          </p:nvPr>
        </p:nvSpPr>
        <p:spPr>
          <a:xfrm>
            <a:off x="4412414" y="3867576"/>
            <a:ext cx="2403475" cy="2401888"/>
          </a:xfrm>
          <a:prstGeom prst="rect">
            <a:avLst/>
          </a:prstGeom>
          <a:solidFill>
            <a:schemeClr val="bg2">
              <a:lumMod val="90000"/>
            </a:schemeClr>
          </a:solidFill>
        </p:spPr>
        <p:txBody>
          <a:bodyPr anchor="ctr"/>
          <a:lstStyle>
            <a:lvl1pPr marL="0" indent="0" algn="ctr">
              <a:buNone/>
              <a:defRPr sz="2000" b="0" i="0">
                <a:solidFill>
                  <a:schemeClr val="tx1"/>
                </a:solidFill>
                <a:latin typeface="Arial" panose="020B0604020202020204" pitchFamily="34" charset="0"/>
                <a:cs typeface="Arial" panose="020B0604020202020204" pitchFamily="34" charset="0"/>
              </a:defRPr>
            </a:lvl1pPr>
          </a:lstStyle>
          <a:p>
            <a:endParaRPr lang="en-RU" dirty="0"/>
          </a:p>
        </p:txBody>
      </p:sp>
      <p:sp>
        <p:nvSpPr>
          <p:cNvPr id="5" name="Picture Placeholder 2">
            <a:extLst>
              <a:ext uri="{FF2B5EF4-FFF2-40B4-BE49-F238E27FC236}">
                <a16:creationId xmlns:a16="http://schemas.microsoft.com/office/drawing/2014/main" id="{3FAF2F12-F6A2-F94B-94A1-8FC535902C7B}"/>
              </a:ext>
            </a:extLst>
          </p:cNvPr>
          <p:cNvSpPr>
            <a:spLocks noGrp="1"/>
          </p:cNvSpPr>
          <p:nvPr>
            <p:ph type="pic" sz="quarter" idx="11"/>
          </p:nvPr>
        </p:nvSpPr>
        <p:spPr>
          <a:xfrm>
            <a:off x="7735451" y="3867576"/>
            <a:ext cx="2403475" cy="2401888"/>
          </a:xfrm>
          <a:prstGeom prst="rect">
            <a:avLst/>
          </a:prstGeom>
          <a:solidFill>
            <a:schemeClr val="bg2">
              <a:lumMod val="90000"/>
            </a:schemeClr>
          </a:solidFill>
        </p:spPr>
        <p:txBody>
          <a:bodyPr anchor="ctr"/>
          <a:lstStyle>
            <a:lvl1pPr marL="0" indent="0" algn="ctr">
              <a:buNone/>
              <a:defRPr sz="2000" b="0" i="0">
                <a:solidFill>
                  <a:schemeClr val="tx1"/>
                </a:solidFill>
                <a:latin typeface="Arial" panose="020B0604020202020204" pitchFamily="34" charset="0"/>
                <a:cs typeface="Arial" panose="020B0604020202020204" pitchFamily="34" charset="0"/>
              </a:defRPr>
            </a:lvl1pPr>
          </a:lstStyle>
          <a:p>
            <a:endParaRPr lang="en-RU" dirty="0"/>
          </a:p>
        </p:txBody>
      </p:sp>
      <p:sp>
        <p:nvSpPr>
          <p:cNvPr id="6" name="Picture Placeholder 2">
            <a:extLst>
              <a:ext uri="{FF2B5EF4-FFF2-40B4-BE49-F238E27FC236}">
                <a16:creationId xmlns:a16="http://schemas.microsoft.com/office/drawing/2014/main" id="{D2D72B2A-0AFA-E744-A788-3DBAB2334098}"/>
              </a:ext>
            </a:extLst>
          </p:cNvPr>
          <p:cNvSpPr>
            <a:spLocks noGrp="1"/>
          </p:cNvSpPr>
          <p:nvPr>
            <p:ph type="pic" sz="quarter" idx="12"/>
          </p:nvPr>
        </p:nvSpPr>
        <p:spPr>
          <a:xfrm>
            <a:off x="11058488" y="3867576"/>
            <a:ext cx="2403475" cy="2401888"/>
          </a:xfrm>
          <a:prstGeom prst="rect">
            <a:avLst/>
          </a:prstGeom>
          <a:solidFill>
            <a:schemeClr val="bg2">
              <a:lumMod val="90000"/>
            </a:schemeClr>
          </a:solidFill>
        </p:spPr>
        <p:txBody>
          <a:bodyPr anchor="ctr"/>
          <a:lstStyle>
            <a:lvl1pPr marL="0" indent="0" algn="ctr">
              <a:buNone/>
              <a:defRPr sz="2000" b="0" i="0">
                <a:solidFill>
                  <a:schemeClr val="tx1"/>
                </a:solidFill>
                <a:latin typeface="Arial" panose="020B0604020202020204" pitchFamily="34" charset="0"/>
                <a:cs typeface="Arial" panose="020B0604020202020204" pitchFamily="34" charset="0"/>
              </a:defRPr>
            </a:lvl1pPr>
          </a:lstStyle>
          <a:p>
            <a:endParaRPr lang="en-RU" dirty="0"/>
          </a:p>
        </p:txBody>
      </p:sp>
      <p:sp>
        <p:nvSpPr>
          <p:cNvPr id="7" name="Picture Placeholder 2">
            <a:extLst>
              <a:ext uri="{FF2B5EF4-FFF2-40B4-BE49-F238E27FC236}">
                <a16:creationId xmlns:a16="http://schemas.microsoft.com/office/drawing/2014/main" id="{C86CE5F9-F76C-5447-854F-C41CDBCF8B4D}"/>
              </a:ext>
            </a:extLst>
          </p:cNvPr>
          <p:cNvSpPr>
            <a:spLocks noGrp="1"/>
          </p:cNvSpPr>
          <p:nvPr>
            <p:ph type="pic" sz="quarter" idx="13"/>
          </p:nvPr>
        </p:nvSpPr>
        <p:spPr>
          <a:xfrm>
            <a:off x="14381525" y="3867576"/>
            <a:ext cx="2403475" cy="2401888"/>
          </a:xfrm>
          <a:prstGeom prst="rect">
            <a:avLst/>
          </a:prstGeom>
          <a:solidFill>
            <a:schemeClr val="bg2">
              <a:lumMod val="90000"/>
            </a:schemeClr>
          </a:solidFill>
        </p:spPr>
        <p:txBody>
          <a:bodyPr anchor="ctr"/>
          <a:lstStyle>
            <a:lvl1pPr marL="0" indent="0" algn="ctr">
              <a:buNone/>
              <a:defRPr sz="2000" b="0" i="0">
                <a:solidFill>
                  <a:schemeClr val="tx1"/>
                </a:solidFill>
                <a:latin typeface="Arial" panose="020B0604020202020204" pitchFamily="34" charset="0"/>
                <a:cs typeface="Arial" panose="020B0604020202020204" pitchFamily="34" charset="0"/>
              </a:defRPr>
            </a:lvl1pPr>
          </a:lstStyle>
          <a:p>
            <a:endParaRPr lang="en-RU" dirty="0"/>
          </a:p>
        </p:txBody>
      </p:sp>
      <p:sp>
        <p:nvSpPr>
          <p:cNvPr id="8" name="Picture Placeholder 2">
            <a:extLst>
              <a:ext uri="{FF2B5EF4-FFF2-40B4-BE49-F238E27FC236}">
                <a16:creationId xmlns:a16="http://schemas.microsoft.com/office/drawing/2014/main" id="{AD67D36D-1FCA-3A46-9B4A-5D1828C6D688}"/>
              </a:ext>
            </a:extLst>
          </p:cNvPr>
          <p:cNvSpPr>
            <a:spLocks noGrp="1"/>
          </p:cNvSpPr>
          <p:nvPr>
            <p:ph type="pic" sz="quarter" idx="14"/>
          </p:nvPr>
        </p:nvSpPr>
        <p:spPr>
          <a:xfrm>
            <a:off x="17704563" y="3867576"/>
            <a:ext cx="2403475" cy="2401888"/>
          </a:xfrm>
          <a:prstGeom prst="rect">
            <a:avLst/>
          </a:prstGeom>
          <a:solidFill>
            <a:schemeClr val="bg2">
              <a:lumMod val="90000"/>
            </a:schemeClr>
          </a:solidFill>
        </p:spPr>
        <p:txBody>
          <a:bodyPr anchor="ctr"/>
          <a:lstStyle>
            <a:lvl1pPr marL="0" indent="0" algn="ctr">
              <a:buNone/>
              <a:defRPr sz="2000" b="0" i="0">
                <a:solidFill>
                  <a:schemeClr val="tx1"/>
                </a:solidFill>
                <a:latin typeface="Arial" panose="020B0604020202020204" pitchFamily="34" charset="0"/>
                <a:cs typeface="Arial" panose="020B0604020202020204" pitchFamily="34" charset="0"/>
              </a:defRPr>
            </a:lvl1pPr>
          </a:lstStyle>
          <a:p>
            <a:endParaRPr lang="en-RU" dirty="0"/>
          </a:p>
        </p:txBody>
      </p:sp>
      <p:sp>
        <p:nvSpPr>
          <p:cNvPr id="9" name="Picture Placeholder 2">
            <a:extLst>
              <a:ext uri="{FF2B5EF4-FFF2-40B4-BE49-F238E27FC236}">
                <a16:creationId xmlns:a16="http://schemas.microsoft.com/office/drawing/2014/main" id="{486BE658-6D24-CA4C-AB3D-5A54CB356B30}"/>
              </a:ext>
            </a:extLst>
          </p:cNvPr>
          <p:cNvSpPr>
            <a:spLocks noGrp="1"/>
          </p:cNvSpPr>
          <p:nvPr>
            <p:ph type="pic" sz="quarter" idx="15"/>
          </p:nvPr>
        </p:nvSpPr>
        <p:spPr>
          <a:xfrm>
            <a:off x="4412414" y="7104552"/>
            <a:ext cx="2403475" cy="2401888"/>
          </a:xfrm>
          <a:prstGeom prst="rect">
            <a:avLst/>
          </a:prstGeom>
          <a:solidFill>
            <a:schemeClr val="bg2">
              <a:lumMod val="90000"/>
            </a:schemeClr>
          </a:solidFill>
        </p:spPr>
        <p:txBody>
          <a:bodyPr anchor="ctr"/>
          <a:lstStyle>
            <a:lvl1pPr marL="0" indent="0" algn="ctr">
              <a:buNone/>
              <a:defRPr sz="2000" b="0" i="0">
                <a:solidFill>
                  <a:schemeClr val="tx1"/>
                </a:solidFill>
                <a:latin typeface="Arial" panose="020B0604020202020204" pitchFamily="34" charset="0"/>
                <a:cs typeface="Arial" panose="020B0604020202020204" pitchFamily="34" charset="0"/>
              </a:defRPr>
            </a:lvl1pPr>
          </a:lstStyle>
          <a:p>
            <a:endParaRPr lang="en-RU" dirty="0"/>
          </a:p>
        </p:txBody>
      </p:sp>
      <p:sp>
        <p:nvSpPr>
          <p:cNvPr id="10" name="Picture Placeholder 2">
            <a:extLst>
              <a:ext uri="{FF2B5EF4-FFF2-40B4-BE49-F238E27FC236}">
                <a16:creationId xmlns:a16="http://schemas.microsoft.com/office/drawing/2014/main" id="{FFF242D3-B6C6-414A-84B9-697A2301F818}"/>
              </a:ext>
            </a:extLst>
          </p:cNvPr>
          <p:cNvSpPr>
            <a:spLocks noGrp="1"/>
          </p:cNvSpPr>
          <p:nvPr>
            <p:ph type="pic" sz="quarter" idx="16"/>
          </p:nvPr>
        </p:nvSpPr>
        <p:spPr>
          <a:xfrm>
            <a:off x="7735451" y="7104552"/>
            <a:ext cx="2403475" cy="2401888"/>
          </a:xfrm>
          <a:prstGeom prst="rect">
            <a:avLst/>
          </a:prstGeom>
          <a:solidFill>
            <a:schemeClr val="bg2">
              <a:lumMod val="90000"/>
            </a:schemeClr>
          </a:solidFill>
        </p:spPr>
        <p:txBody>
          <a:bodyPr anchor="ctr"/>
          <a:lstStyle>
            <a:lvl1pPr marL="0" indent="0" algn="ctr">
              <a:buNone/>
              <a:defRPr sz="2000" b="0" i="0">
                <a:solidFill>
                  <a:schemeClr val="tx1"/>
                </a:solidFill>
                <a:latin typeface="Arial" panose="020B0604020202020204" pitchFamily="34" charset="0"/>
                <a:cs typeface="Arial" panose="020B0604020202020204" pitchFamily="34" charset="0"/>
              </a:defRPr>
            </a:lvl1pPr>
          </a:lstStyle>
          <a:p>
            <a:endParaRPr lang="en-RU" dirty="0"/>
          </a:p>
        </p:txBody>
      </p:sp>
      <p:sp>
        <p:nvSpPr>
          <p:cNvPr id="11" name="Picture Placeholder 2">
            <a:extLst>
              <a:ext uri="{FF2B5EF4-FFF2-40B4-BE49-F238E27FC236}">
                <a16:creationId xmlns:a16="http://schemas.microsoft.com/office/drawing/2014/main" id="{D050F28B-8BAE-5B4C-B35C-E30F344D5141}"/>
              </a:ext>
            </a:extLst>
          </p:cNvPr>
          <p:cNvSpPr>
            <a:spLocks noGrp="1"/>
          </p:cNvSpPr>
          <p:nvPr>
            <p:ph type="pic" sz="quarter" idx="17"/>
          </p:nvPr>
        </p:nvSpPr>
        <p:spPr>
          <a:xfrm>
            <a:off x="11058488" y="7104552"/>
            <a:ext cx="2403475" cy="2401888"/>
          </a:xfrm>
          <a:prstGeom prst="rect">
            <a:avLst/>
          </a:prstGeom>
          <a:solidFill>
            <a:schemeClr val="bg2">
              <a:lumMod val="90000"/>
            </a:schemeClr>
          </a:solidFill>
        </p:spPr>
        <p:txBody>
          <a:bodyPr anchor="ctr"/>
          <a:lstStyle>
            <a:lvl1pPr marL="0" indent="0" algn="ctr">
              <a:buNone/>
              <a:defRPr sz="2000" b="0" i="0">
                <a:solidFill>
                  <a:schemeClr val="tx1"/>
                </a:solidFill>
                <a:latin typeface="Arial" panose="020B0604020202020204" pitchFamily="34" charset="0"/>
                <a:cs typeface="Arial" panose="020B0604020202020204" pitchFamily="34" charset="0"/>
              </a:defRPr>
            </a:lvl1pPr>
          </a:lstStyle>
          <a:p>
            <a:endParaRPr lang="en-RU" dirty="0"/>
          </a:p>
        </p:txBody>
      </p:sp>
      <p:sp>
        <p:nvSpPr>
          <p:cNvPr id="12" name="Picture Placeholder 2">
            <a:extLst>
              <a:ext uri="{FF2B5EF4-FFF2-40B4-BE49-F238E27FC236}">
                <a16:creationId xmlns:a16="http://schemas.microsoft.com/office/drawing/2014/main" id="{642DCAE9-9E18-4B47-A5A0-FB78038F0822}"/>
              </a:ext>
            </a:extLst>
          </p:cNvPr>
          <p:cNvSpPr>
            <a:spLocks noGrp="1"/>
          </p:cNvSpPr>
          <p:nvPr>
            <p:ph type="pic" sz="quarter" idx="18"/>
          </p:nvPr>
        </p:nvSpPr>
        <p:spPr>
          <a:xfrm>
            <a:off x="14381525" y="7104552"/>
            <a:ext cx="2403475" cy="2401888"/>
          </a:xfrm>
          <a:prstGeom prst="rect">
            <a:avLst/>
          </a:prstGeom>
          <a:solidFill>
            <a:schemeClr val="bg2">
              <a:lumMod val="90000"/>
            </a:schemeClr>
          </a:solidFill>
        </p:spPr>
        <p:txBody>
          <a:bodyPr anchor="ctr"/>
          <a:lstStyle>
            <a:lvl1pPr marL="0" indent="0" algn="ctr">
              <a:buNone/>
              <a:defRPr sz="2000" b="0" i="0">
                <a:solidFill>
                  <a:schemeClr val="tx1"/>
                </a:solidFill>
                <a:latin typeface="Arial" panose="020B0604020202020204" pitchFamily="34" charset="0"/>
                <a:cs typeface="Arial" panose="020B0604020202020204" pitchFamily="34" charset="0"/>
              </a:defRPr>
            </a:lvl1pPr>
          </a:lstStyle>
          <a:p>
            <a:endParaRPr lang="en-RU" dirty="0"/>
          </a:p>
        </p:txBody>
      </p:sp>
      <p:sp>
        <p:nvSpPr>
          <p:cNvPr id="13" name="Picture Placeholder 2">
            <a:extLst>
              <a:ext uri="{FF2B5EF4-FFF2-40B4-BE49-F238E27FC236}">
                <a16:creationId xmlns:a16="http://schemas.microsoft.com/office/drawing/2014/main" id="{F32F03F1-C50A-864C-B428-79231A186CED}"/>
              </a:ext>
            </a:extLst>
          </p:cNvPr>
          <p:cNvSpPr>
            <a:spLocks noGrp="1"/>
          </p:cNvSpPr>
          <p:nvPr>
            <p:ph type="pic" sz="quarter" idx="19"/>
          </p:nvPr>
        </p:nvSpPr>
        <p:spPr>
          <a:xfrm>
            <a:off x="17704563" y="7104552"/>
            <a:ext cx="2403475" cy="2401888"/>
          </a:xfrm>
          <a:prstGeom prst="rect">
            <a:avLst/>
          </a:prstGeom>
          <a:solidFill>
            <a:schemeClr val="bg2">
              <a:lumMod val="90000"/>
            </a:schemeClr>
          </a:solidFill>
        </p:spPr>
        <p:txBody>
          <a:bodyPr anchor="ctr"/>
          <a:lstStyle>
            <a:lvl1pPr marL="0" indent="0" algn="ctr">
              <a:buNone/>
              <a:defRPr sz="2000" b="0" i="0">
                <a:solidFill>
                  <a:schemeClr val="tx1"/>
                </a:solidFill>
                <a:latin typeface="Arial" panose="020B0604020202020204" pitchFamily="34" charset="0"/>
                <a:cs typeface="Arial" panose="020B0604020202020204" pitchFamily="34" charset="0"/>
              </a:defRPr>
            </a:lvl1pPr>
          </a:lstStyle>
          <a:p>
            <a:endParaRPr lang="en-RU" dirty="0"/>
          </a:p>
        </p:txBody>
      </p:sp>
      <p:grpSp>
        <p:nvGrpSpPr>
          <p:cNvPr id="16" name="Group 15">
            <a:extLst>
              <a:ext uri="{FF2B5EF4-FFF2-40B4-BE49-F238E27FC236}">
                <a16:creationId xmlns:a16="http://schemas.microsoft.com/office/drawing/2014/main" id="{E740D5D7-61BE-834A-A6B3-C36883EA18E9}"/>
              </a:ext>
            </a:extLst>
          </p:cNvPr>
          <p:cNvGrpSpPr/>
          <p:nvPr userDrawn="1"/>
        </p:nvGrpSpPr>
        <p:grpSpPr>
          <a:xfrm>
            <a:off x="-844951" y="-1855761"/>
            <a:ext cx="26711331" cy="17792976"/>
            <a:chOff x="-833099" y="-1727463"/>
            <a:chExt cx="26711331" cy="17792976"/>
          </a:xfrm>
          <a:solidFill>
            <a:schemeClr val="bg2">
              <a:alpha val="20000"/>
            </a:schemeClr>
          </a:solidFill>
        </p:grpSpPr>
        <p:pic>
          <p:nvPicPr>
            <p:cNvPr id="17" name="Graphic 16">
              <a:extLst>
                <a:ext uri="{FF2B5EF4-FFF2-40B4-BE49-F238E27FC236}">
                  <a16:creationId xmlns:a16="http://schemas.microsoft.com/office/drawing/2014/main" id="{2A13E12D-ED31-1340-AAF1-CFE644DCF2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407" y="-1727463"/>
              <a:ext cx="2486134" cy="4923520"/>
            </a:xfrm>
            <a:prstGeom prst="rect">
              <a:avLst/>
            </a:prstGeom>
          </p:spPr>
        </p:pic>
        <p:pic>
          <p:nvPicPr>
            <p:cNvPr id="18" name="Graphic 17">
              <a:extLst>
                <a:ext uri="{FF2B5EF4-FFF2-40B4-BE49-F238E27FC236}">
                  <a16:creationId xmlns:a16="http://schemas.microsoft.com/office/drawing/2014/main" id="{1231D8B9-5BD3-0B43-8939-FC475797DA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50080" y="9116290"/>
              <a:ext cx="1963788" cy="3927576"/>
            </a:xfrm>
            <a:prstGeom prst="rect">
              <a:avLst/>
            </a:prstGeom>
          </p:spPr>
        </p:pic>
        <p:pic>
          <p:nvPicPr>
            <p:cNvPr id="19" name="Graphic 18">
              <a:extLst>
                <a:ext uri="{FF2B5EF4-FFF2-40B4-BE49-F238E27FC236}">
                  <a16:creationId xmlns:a16="http://schemas.microsoft.com/office/drawing/2014/main" id="{394BEE75-C236-104E-AC9E-781CCAD2BB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9610" y="4673680"/>
              <a:ext cx="3058977" cy="3058977"/>
            </a:xfrm>
            <a:prstGeom prst="rect">
              <a:avLst/>
            </a:prstGeom>
          </p:spPr>
        </p:pic>
        <p:pic>
          <p:nvPicPr>
            <p:cNvPr id="20" name="Graphic 19">
              <a:extLst>
                <a:ext uri="{FF2B5EF4-FFF2-40B4-BE49-F238E27FC236}">
                  <a16:creationId xmlns:a16="http://schemas.microsoft.com/office/drawing/2014/main" id="{4F5E2506-CAAA-794C-AFE2-7E3A8F65BF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95046" y="-253993"/>
              <a:ext cx="1963788" cy="3927576"/>
            </a:xfrm>
            <a:prstGeom prst="rect">
              <a:avLst/>
            </a:prstGeom>
          </p:spPr>
        </p:pic>
        <p:pic>
          <p:nvPicPr>
            <p:cNvPr id="21" name="Graphic 20">
              <a:extLst>
                <a:ext uri="{FF2B5EF4-FFF2-40B4-BE49-F238E27FC236}">
                  <a16:creationId xmlns:a16="http://schemas.microsoft.com/office/drawing/2014/main" id="{1537A3D3-3687-1943-AD5D-A1688CC5260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323174" y="10299308"/>
              <a:ext cx="2039318" cy="2039318"/>
            </a:xfrm>
            <a:prstGeom prst="rect">
              <a:avLst/>
            </a:prstGeom>
          </p:spPr>
        </p:pic>
        <p:pic>
          <p:nvPicPr>
            <p:cNvPr id="22" name="Graphic 21">
              <a:extLst>
                <a:ext uri="{FF2B5EF4-FFF2-40B4-BE49-F238E27FC236}">
                  <a16:creationId xmlns:a16="http://schemas.microsoft.com/office/drawing/2014/main" id="{0F1C08E2-B2D8-D849-85E2-B644E442EB6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17385" y="-578059"/>
              <a:ext cx="2605795" cy="2530265"/>
            </a:xfrm>
            <a:prstGeom prst="rect">
              <a:avLst/>
            </a:prstGeom>
          </p:spPr>
        </p:pic>
        <p:pic>
          <p:nvPicPr>
            <p:cNvPr id="23" name="Graphic 22">
              <a:extLst>
                <a:ext uri="{FF2B5EF4-FFF2-40B4-BE49-F238E27FC236}">
                  <a16:creationId xmlns:a16="http://schemas.microsoft.com/office/drawing/2014/main" id="{AAF90E8D-E2BF-3940-96BE-328DA0726C5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725622" y="10137820"/>
              <a:ext cx="1510606" cy="3058977"/>
            </a:xfrm>
            <a:prstGeom prst="rect">
              <a:avLst/>
            </a:prstGeom>
          </p:spPr>
        </p:pic>
        <p:pic>
          <p:nvPicPr>
            <p:cNvPr id="24" name="Graphic 23">
              <a:extLst>
                <a:ext uri="{FF2B5EF4-FFF2-40B4-BE49-F238E27FC236}">
                  <a16:creationId xmlns:a16="http://schemas.microsoft.com/office/drawing/2014/main" id="{8F2AC365-4D84-AA48-BF38-B99AF3F5DF5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808193" y="12634060"/>
              <a:ext cx="3058977" cy="1510606"/>
            </a:xfrm>
            <a:prstGeom prst="rect">
              <a:avLst/>
            </a:prstGeom>
          </p:spPr>
        </p:pic>
        <p:pic>
          <p:nvPicPr>
            <p:cNvPr id="25" name="Graphic 24">
              <a:extLst>
                <a:ext uri="{FF2B5EF4-FFF2-40B4-BE49-F238E27FC236}">
                  <a16:creationId xmlns:a16="http://schemas.microsoft.com/office/drawing/2014/main" id="{6B45D02F-E831-D947-8F2F-96DAF48A8B1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939190" y="12383816"/>
              <a:ext cx="3852045" cy="1812727"/>
            </a:xfrm>
            <a:prstGeom prst="rect">
              <a:avLst/>
            </a:prstGeom>
          </p:spPr>
        </p:pic>
        <p:pic>
          <p:nvPicPr>
            <p:cNvPr id="26" name="Graphic 25">
              <a:extLst>
                <a:ext uri="{FF2B5EF4-FFF2-40B4-BE49-F238E27FC236}">
                  <a16:creationId xmlns:a16="http://schemas.microsoft.com/office/drawing/2014/main" id="{3D2D9AA9-42DA-1745-990C-1AA3BA11D82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372348" y="6051578"/>
              <a:ext cx="4758409" cy="1170720"/>
            </a:xfrm>
            <a:prstGeom prst="rect">
              <a:avLst/>
            </a:prstGeom>
          </p:spPr>
        </p:pic>
        <p:pic>
          <p:nvPicPr>
            <p:cNvPr id="27" name="Graphic 26">
              <a:extLst>
                <a:ext uri="{FF2B5EF4-FFF2-40B4-BE49-F238E27FC236}">
                  <a16:creationId xmlns:a16="http://schemas.microsoft.com/office/drawing/2014/main" id="{97DC2CF5-E2FC-F747-9FE3-AC258634F056}"/>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1345040" y="12171454"/>
              <a:ext cx="2379204" cy="2379204"/>
            </a:xfrm>
            <a:prstGeom prst="rect">
              <a:avLst/>
            </a:prstGeom>
          </p:spPr>
        </p:pic>
        <p:pic>
          <p:nvPicPr>
            <p:cNvPr id="28" name="Graphic 27">
              <a:extLst>
                <a:ext uri="{FF2B5EF4-FFF2-40B4-BE49-F238E27FC236}">
                  <a16:creationId xmlns:a16="http://schemas.microsoft.com/office/drawing/2014/main" id="{122F763A-0D65-B442-93A1-51E1F511832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1064558" y="-978374"/>
              <a:ext cx="2719091" cy="2719091"/>
            </a:xfrm>
            <a:prstGeom prst="rect">
              <a:avLst/>
            </a:prstGeom>
          </p:spPr>
        </p:pic>
        <p:pic>
          <p:nvPicPr>
            <p:cNvPr id="29" name="Graphic 28">
              <a:extLst>
                <a:ext uri="{FF2B5EF4-FFF2-40B4-BE49-F238E27FC236}">
                  <a16:creationId xmlns:a16="http://schemas.microsoft.com/office/drawing/2014/main" id="{9B67506F-B501-F042-B570-DE34BBCE0B0A}"/>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2416944" y="-172067"/>
              <a:ext cx="3625454" cy="1812727"/>
            </a:xfrm>
            <a:prstGeom prst="rect">
              <a:avLst/>
            </a:prstGeom>
          </p:spPr>
        </p:pic>
        <p:pic>
          <p:nvPicPr>
            <p:cNvPr id="32" name="Graphic 31">
              <a:extLst>
                <a:ext uri="{FF2B5EF4-FFF2-40B4-BE49-F238E27FC236}">
                  <a16:creationId xmlns:a16="http://schemas.microsoft.com/office/drawing/2014/main" id="{A624874A-8630-0C42-9820-25B9B77006B1}"/>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4870415" y="5224723"/>
              <a:ext cx="1510606" cy="3058977"/>
            </a:xfrm>
            <a:prstGeom prst="rect">
              <a:avLst/>
            </a:prstGeom>
          </p:spPr>
        </p:pic>
        <p:pic>
          <p:nvPicPr>
            <p:cNvPr id="33" name="Graphic 32">
              <a:extLst>
                <a:ext uri="{FF2B5EF4-FFF2-40B4-BE49-F238E27FC236}">
                  <a16:creationId xmlns:a16="http://schemas.microsoft.com/office/drawing/2014/main" id="{D25F4CC0-7F34-4C4D-89D2-B8E3D4017285}"/>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6651926" y="13006536"/>
              <a:ext cx="3058977" cy="3058977"/>
            </a:xfrm>
            <a:prstGeom prst="rect">
              <a:avLst/>
            </a:prstGeom>
          </p:spPr>
        </p:pic>
        <p:pic>
          <p:nvPicPr>
            <p:cNvPr id="34" name="Graphic 33">
              <a:extLst>
                <a:ext uri="{FF2B5EF4-FFF2-40B4-BE49-F238E27FC236}">
                  <a16:creationId xmlns:a16="http://schemas.microsoft.com/office/drawing/2014/main" id="{8EAC1C77-B42F-8846-B5A7-CC781194107A}"/>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833099" y="8728339"/>
              <a:ext cx="2190379" cy="3700985"/>
            </a:xfrm>
            <a:prstGeom prst="rect">
              <a:avLst/>
            </a:prstGeom>
          </p:spPr>
        </p:pic>
        <p:pic>
          <p:nvPicPr>
            <p:cNvPr id="35" name="Graphic 34">
              <a:extLst>
                <a:ext uri="{FF2B5EF4-FFF2-40B4-BE49-F238E27FC236}">
                  <a16:creationId xmlns:a16="http://schemas.microsoft.com/office/drawing/2014/main" id="{E61E8320-DDF6-AE4A-B58D-4B40967B8CF0}"/>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6915706" y="727901"/>
              <a:ext cx="2945682" cy="2945682"/>
            </a:xfrm>
            <a:prstGeom prst="rect">
              <a:avLst/>
            </a:prstGeom>
          </p:spPr>
        </p:pic>
        <p:pic>
          <p:nvPicPr>
            <p:cNvPr id="36" name="Graphic 35">
              <a:extLst>
                <a:ext uri="{FF2B5EF4-FFF2-40B4-BE49-F238E27FC236}">
                  <a16:creationId xmlns:a16="http://schemas.microsoft.com/office/drawing/2014/main" id="{FABB06C7-329F-1241-9BB8-2B82B6592DB6}"/>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21516357" y="3176510"/>
              <a:ext cx="2077083" cy="3398863"/>
            </a:xfrm>
            <a:prstGeom prst="rect">
              <a:avLst/>
            </a:prstGeom>
          </p:spPr>
        </p:pic>
        <p:pic>
          <p:nvPicPr>
            <p:cNvPr id="37" name="Graphic 36">
              <a:extLst>
                <a:ext uri="{FF2B5EF4-FFF2-40B4-BE49-F238E27FC236}">
                  <a16:creationId xmlns:a16="http://schemas.microsoft.com/office/drawing/2014/main" id="{6AC29755-08C4-634A-946F-6782FF3C1030}"/>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22554899" y="7198938"/>
              <a:ext cx="3323333" cy="3323333"/>
            </a:xfrm>
            <a:prstGeom prst="rect">
              <a:avLst/>
            </a:prstGeom>
          </p:spPr>
        </p:pic>
      </p:grpSp>
      <p:sp>
        <p:nvSpPr>
          <p:cNvPr id="38" name="Circle">
            <a:extLst>
              <a:ext uri="{FF2B5EF4-FFF2-40B4-BE49-F238E27FC236}">
                <a16:creationId xmlns:a16="http://schemas.microsoft.com/office/drawing/2014/main" id="{F29C9211-42F7-9D42-8411-CBF45C1DF1E1}"/>
              </a:ext>
            </a:extLst>
          </p:cNvPr>
          <p:cNvSpPr/>
          <p:nvPr userDrawn="1"/>
        </p:nvSpPr>
        <p:spPr>
          <a:xfrm>
            <a:off x="23356125" y="12640727"/>
            <a:ext cx="745067" cy="745067"/>
          </a:xfrm>
          <a:prstGeom prst="ellipse">
            <a:avLst/>
          </a:prstGeom>
          <a:solidFill>
            <a:schemeClr val="tx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b="1" i="0" dirty="0">
              <a:latin typeface="Arial Black" panose="020B0604020202020204" pitchFamily="34" charset="0"/>
              <a:cs typeface="Arial Black" panose="020B0604020202020204" pitchFamily="34" charset="0"/>
            </a:endParaRPr>
          </a:p>
        </p:txBody>
      </p:sp>
      <p:sp>
        <p:nvSpPr>
          <p:cNvPr id="39" name="Slide Number">
            <a:extLst>
              <a:ext uri="{FF2B5EF4-FFF2-40B4-BE49-F238E27FC236}">
                <a16:creationId xmlns:a16="http://schemas.microsoft.com/office/drawing/2014/main" id="{A5CF616C-6F53-0E47-AF67-B4456B8CA791}"/>
              </a:ext>
            </a:extLst>
          </p:cNvPr>
          <p:cNvSpPr txBox="1">
            <a:spLocks noGrp="1"/>
          </p:cNvSpPr>
          <p:nvPr>
            <p:ph type="sldNum" sz="quarter" idx="2"/>
          </p:nvPr>
        </p:nvSpPr>
        <p:spPr>
          <a:xfrm>
            <a:off x="23356126" y="12779802"/>
            <a:ext cx="749300" cy="409720"/>
          </a:xfrm>
          <a:prstGeom prst="rect">
            <a:avLst/>
          </a:prstGeom>
        </p:spPr>
        <p:txBody>
          <a:bodyPr wrap="square"/>
          <a:lstStyle>
            <a:lvl1pPr>
              <a:defRPr sz="2000" b="1">
                <a:solidFill>
                  <a:srgbClr val="F0F0F0"/>
                </a:solidFill>
                <a:latin typeface="Arial"/>
                <a:ea typeface="Arial"/>
                <a:cs typeface="Arial"/>
                <a:sym typeface="Arial"/>
              </a:defRPr>
            </a:lvl1pPr>
          </a:lstStyle>
          <a:p>
            <a:fld id="{86CB4B4D-7CA3-9044-876B-883B54F8677D}" type="slidenum">
              <a:rPr lang="en-KE" smtClean="0"/>
              <a:pPr/>
              <a:t>‹#›</a:t>
            </a:fld>
            <a:endParaRPr lang="en-KE" dirty="0"/>
          </a:p>
        </p:txBody>
      </p:sp>
    </p:spTree>
    <p:extLst>
      <p:ext uri="{BB962C8B-B14F-4D97-AF65-F5344CB8AC3E}">
        <p14:creationId xmlns:p14="http://schemas.microsoft.com/office/powerpoint/2010/main" val="74284329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nk">
    <p:bg>
      <p:bgPr>
        <a:solidFill>
          <a:schemeClr val="bg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DE9942B-AEC1-9647-8155-53EDC776E51B}"/>
              </a:ext>
            </a:extLst>
          </p:cNvPr>
          <p:cNvGrpSpPr/>
          <p:nvPr userDrawn="1"/>
        </p:nvGrpSpPr>
        <p:grpSpPr>
          <a:xfrm>
            <a:off x="-844951" y="-1855761"/>
            <a:ext cx="26711331" cy="17792976"/>
            <a:chOff x="-833099" y="-1727463"/>
            <a:chExt cx="26711331" cy="17792976"/>
          </a:xfrm>
          <a:solidFill>
            <a:schemeClr val="bg2">
              <a:alpha val="20000"/>
            </a:schemeClr>
          </a:solidFill>
        </p:grpSpPr>
        <p:pic>
          <p:nvPicPr>
            <p:cNvPr id="5" name="Graphic 4">
              <a:extLst>
                <a:ext uri="{FF2B5EF4-FFF2-40B4-BE49-F238E27FC236}">
                  <a16:creationId xmlns:a16="http://schemas.microsoft.com/office/drawing/2014/main" id="{8B8196B1-79F2-1847-BD4C-4F0799818E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407" y="-1727463"/>
              <a:ext cx="2486134" cy="4923520"/>
            </a:xfrm>
            <a:prstGeom prst="rect">
              <a:avLst/>
            </a:prstGeom>
          </p:spPr>
        </p:pic>
        <p:pic>
          <p:nvPicPr>
            <p:cNvPr id="6" name="Graphic 5">
              <a:extLst>
                <a:ext uri="{FF2B5EF4-FFF2-40B4-BE49-F238E27FC236}">
                  <a16:creationId xmlns:a16="http://schemas.microsoft.com/office/drawing/2014/main" id="{F2702D00-7AA8-A54B-8EBD-10CC88F18F8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50080" y="9116290"/>
              <a:ext cx="1963788" cy="3927576"/>
            </a:xfrm>
            <a:prstGeom prst="rect">
              <a:avLst/>
            </a:prstGeom>
          </p:spPr>
        </p:pic>
        <p:pic>
          <p:nvPicPr>
            <p:cNvPr id="7" name="Graphic 6">
              <a:extLst>
                <a:ext uri="{FF2B5EF4-FFF2-40B4-BE49-F238E27FC236}">
                  <a16:creationId xmlns:a16="http://schemas.microsoft.com/office/drawing/2014/main" id="{8B24BEBC-5224-A548-ADCF-E020AE55330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9610" y="4673680"/>
              <a:ext cx="3058977" cy="3058977"/>
            </a:xfrm>
            <a:prstGeom prst="rect">
              <a:avLst/>
            </a:prstGeom>
          </p:spPr>
        </p:pic>
        <p:pic>
          <p:nvPicPr>
            <p:cNvPr id="8" name="Graphic 7">
              <a:extLst>
                <a:ext uri="{FF2B5EF4-FFF2-40B4-BE49-F238E27FC236}">
                  <a16:creationId xmlns:a16="http://schemas.microsoft.com/office/drawing/2014/main" id="{4758EBA8-1BE9-844A-A276-B599CC6B049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95046" y="-253993"/>
              <a:ext cx="1963788" cy="3927576"/>
            </a:xfrm>
            <a:prstGeom prst="rect">
              <a:avLst/>
            </a:prstGeom>
          </p:spPr>
        </p:pic>
        <p:pic>
          <p:nvPicPr>
            <p:cNvPr id="9" name="Graphic 8">
              <a:extLst>
                <a:ext uri="{FF2B5EF4-FFF2-40B4-BE49-F238E27FC236}">
                  <a16:creationId xmlns:a16="http://schemas.microsoft.com/office/drawing/2014/main" id="{FD628A8E-013F-0549-A600-79E16F3B20E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323174" y="10299308"/>
              <a:ext cx="2039318" cy="2039318"/>
            </a:xfrm>
            <a:prstGeom prst="rect">
              <a:avLst/>
            </a:prstGeom>
          </p:spPr>
        </p:pic>
        <p:pic>
          <p:nvPicPr>
            <p:cNvPr id="10" name="Graphic 9">
              <a:extLst>
                <a:ext uri="{FF2B5EF4-FFF2-40B4-BE49-F238E27FC236}">
                  <a16:creationId xmlns:a16="http://schemas.microsoft.com/office/drawing/2014/main" id="{F0AF3633-E862-3D44-BAE0-5D4E9218C3C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17385" y="-578059"/>
              <a:ext cx="2605795" cy="2530265"/>
            </a:xfrm>
            <a:prstGeom prst="rect">
              <a:avLst/>
            </a:prstGeom>
          </p:spPr>
        </p:pic>
        <p:pic>
          <p:nvPicPr>
            <p:cNvPr id="11" name="Graphic 10">
              <a:extLst>
                <a:ext uri="{FF2B5EF4-FFF2-40B4-BE49-F238E27FC236}">
                  <a16:creationId xmlns:a16="http://schemas.microsoft.com/office/drawing/2014/main" id="{BB22D6DF-A991-BE49-BAC0-36615A40B5A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725622" y="10137820"/>
              <a:ext cx="1510606" cy="3058977"/>
            </a:xfrm>
            <a:prstGeom prst="rect">
              <a:avLst/>
            </a:prstGeom>
          </p:spPr>
        </p:pic>
        <p:pic>
          <p:nvPicPr>
            <p:cNvPr id="12" name="Graphic 11">
              <a:extLst>
                <a:ext uri="{FF2B5EF4-FFF2-40B4-BE49-F238E27FC236}">
                  <a16:creationId xmlns:a16="http://schemas.microsoft.com/office/drawing/2014/main" id="{9D91FE1D-0EC2-F148-AC1E-40C0C06C97C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808193" y="12634060"/>
              <a:ext cx="3058977" cy="1510606"/>
            </a:xfrm>
            <a:prstGeom prst="rect">
              <a:avLst/>
            </a:prstGeom>
          </p:spPr>
        </p:pic>
        <p:pic>
          <p:nvPicPr>
            <p:cNvPr id="13" name="Graphic 12">
              <a:extLst>
                <a:ext uri="{FF2B5EF4-FFF2-40B4-BE49-F238E27FC236}">
                  <a16:creationId xmlns:a16="http://schemas.microsoft.com/office/drawing/2014/main" id="{C38230E3-040A-FA4B-BD8F-F29675741BF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939190" y="12383816"/>
              <a:ext cx="3852045" cy="1812727"/>
            </a:xfrm>
            <a:prstGeom prst="rect">
              <a:avLst/>
            </a:prstGeom>
          </p:spPr>
        </p:pic>
        <p:pic>
          <p:nvPicPr>
            <p:cNvPr id="14" name="Graphic 13">
              <a:extLst>
                <a:ext uri="{FF2B5EF4-FFF2-40B4-BE49-F238E27FC236}">
                  <a16:creationId xmlns:a16="http://schemas.microsoft.com/office/drawing/2014/main" id="{4BDF7A0E-64DD-8445-B121-190AEADF055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372348" y="6051578"/>
              <a:ext cx="4758409" cy="1170720"/>
            </a:xfrm>
            <a:prstGeom prst="rect">
              <a:avLst/>
            </a:prstGeom>
          </p:spPr>
        </p:pic>
        <p:pic>
          <p:nvPicPr>
            <p:cNvPr id="15" name="Graphic 14">
              <a:extLst>
                <a:ext uri="{FF2B5EF4-FFF2-40B4-BE49-F238E27FC236}">
                  <a16:creationId xmlns:a16="http://schemas.microsoft.com/office/drawing/2014/main" id="{A4B91364-216E-5940-A00A-4A238272C1A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1345040" y="12171454"/>
              <a:ext cx="2379204" cy="2379204"/>
            </a:xfrm>
            <a:prstGeom prst="rect">
              <a:avLst/>
            </a:prstGeom>
          </p:spPr>
        </p:pic>
        <p:pic>
          <p:nvPicPr>
            <p:cNvPr id="16" name="Graphic 15">
              <a:extLst>
                <a:ext uri="{FF2B5EF4-FFF2-40B4-BE49-F238E27FC236}">
                  <a16:creationId xmlns:a16="http://schemas.microsoft.com/office/drawing/2014/main" id="{3D746237-F001-EB44-BADB-E78FE0CB4CB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1064558" y="-978374"/>
              <a:ext cx="2719091" cy="2719091"/>
            </a:xfrm>
            <a:prstGeom prst="rect">
              <a:avLst/>
            </a:prstGeom>
          </p:spPr>
        </p:pic>
        <p:pic>
          <p:nvPicPr>
            <p:cNvPr id="17" name="Graphic 16">
              <a:extLst>
                <a:ext uri="{FF2B5EF4-FFF2-40B4-BE49-F238E27FC236}">
                  <a16:creationId xmlns:a16="http://schemas.microsoft.com/office/drawing/2014/main" id="{374169CB-8564-7348-82BE-4DF6977E15E0}"/>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2416944" y="-172067"/>
              <a:ext cx="3625454" cy="1812727"/>
            </a:xfrm>
            <a:prstGeom prst="rect">
              <a:avLst/>
            </a:prstGeom>
          </p:spPr>
        </p:pic>
        <p:pic>
          <p:nvPicPr>
            <p:cNvPr id="18" name="Graphic 17">
              <a:extLst>
                <a:ext uri="{FF2B5EF4-FFF2-40B4-BE49-F238E27FC236}">
                  <a16:creationId xmlns:a16="http://schemas.microsoft.com/office/drawing/2014/main" id="{80B5D9DA-B187-B240-ABDE-E7F9875DAA1A}"/>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4870415" y="5224723"/>
              <a:ext cx="1510606" cy="3058977"/>
            </a:xfrm>
            <a:prstGeom prst="rect">
              <a:avLst/>
            </a:prstGeom>
          </p:spPr>
        </p:pic>
        <p:pic>
          <p:nvPicPr>
            <p:cNvPr id="19" name="Graphic 18">
              <a:extLst>
                <a:ext uri="{FF2B5EF4-FFF2-40B4-BE49-F238E27FC236}">
                  <a16:creationId xmlns:a16="http://schemas.microsoft.com/office/drawing/2014/main" id="{301203F2-20F2-4B40-BE22-E4EA0023C21F}"/>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6651926" y="13006536"/>
              <a:ext cx="3058977" cy="3058977"/>
            </a:xfrm>
            <a:prstGeom prst="rect">
              <a:avLst/>
            </a:prstGeom>
          </p:spPr>
        </p:pic>
        <p:pic>
          <p:nvPicPr>
            <p:cNvPr id="20" name="Graphic 19">
              <a:extLst>
                <a:ext uri="{FF2B5EF4-FFF2-40B4-BE49-F238E27FC236}">
                  <a16:creationId xmlns:a16="http://schemas.microsoft.com/office/drawing/2014/main" id="{D35D159B-E6D6-F04F-BBE8-9B618B500798}"/>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833099" y="8728339"/>
              <a:ext cx="2190379" cy="3700985"/>
            </a:xfrm>
            <a:prstGeom prst="rect">
              <a:avLst/>
            </a:prstGeom>
          </p:spPr>
        </p:pic>
        <p:pic>
          <p:nvPicPr>
            <p:cNvPr id="21" name="Graphic 20">
              <a:extLst>
                <a:ext uri="{FF2B5EF4-FFF2-40B4-BE49-F238E27FC236}">
                  <a16:creationId xmlns:a16="http://schemas.microsoft.com/office/drawing/2014/main" id="{32B13646-9C1E-AB43-BFF8-152C48545B82}"/>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6915706" y="727901"/>
              <a:ext cx="2945682" cy="2945682"/>
            </a:xfrm>
            <a:prstGeom prst="rect">
              <a:avLst/>
            </a:prstGeom>
          </p:spPr>
        </p:pic>
        <p:pic>
          <p:nvPicPr>
            <p:cNvPr id="22" name="Graphic 21">
              <a:extLst>
                <a:ext uri="{FF2B5EF4-FFF2-40B4-BE49-F238E27FC236}">
                  <a16:creationId xmlns:a16="http://schemas.microsoft.com/office/drawing/2014/main" id="{19143C37-2505-134B-B9A1-07D542B57273}"/>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21516357" y="3176510"/>
              <a:ext cx="2077083" cy="3398863"/>
            </a:xfrm>
            <a:prstGeom prst="rect">
              <a:avLst/>
            </a:prstGeom>
          </p:spPr>
        </p:pic>
        <p:pic>
          <p:nvPicPr>
            <p:cNvPr id="23" name="Graphic 22">
              <a:extLst>
                <a:ext uri="{FF2B5EF4-FFF2-40B4-BE49-F238E27FC236}">
                  <a16:creationId xmlns:a16="http://schemas.microsoft.com/office/drawing/2014/main" id="{927194F0-0A6D-6741-8ED3-493A1552EE89}"/>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22554899" y="7198938"/>
              <a:ext cx="3323333" cy="3323333"/>
            </a:xfrm>
            <a:prstGeom prst="rect">
              <a:avLst/>
            </a:prstGeom>
          </p:spPr>
        </p:pic>
      </p:grpSp>
      <p:sp>
        <p:nvSpPr>
          <p:cNvPr id="24" name="Circle">
            <a:extLst>
              <a:ext uri="{FF2B5EF4-FFF2-40B4-BE49-F238E27FC236}">
                <a16:creationId xmlns:a16="http://schemas.microsoft.com/office/drawing/2014/main" id="{33941096-757E-8C4B-AB9D-01F9EF02E036}"/>
              </a:ext>
            </a:extLst>
          </p:cNvPr>
          <p:cNvSpPr/>
          <p:nvPr userDrawn="1"/>
        </p:nvSpPr>
        <p:spPr>
          <a:xfrm>
            <a:off x="23356125" y="12640727"/>
            <a:ext cx="745067" cy="745067"/>
          </a:xfrm>
          <a:prstGeom prst="ellipse">
            <a:avLst/>
          </a:prstGeom>
          <a:solidFill>
            <a:schemeClr val="tx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b="1" i="0" dirty="0">
              <a:latin typeface="Arial Black" panose="020B0604020202020204" pitchFamily="34" charset="0"/>
              <a:cs typeface="Arial Black" panose="020B0604020202020204" pitchFamily="34" charset="0"/>
            </a:endParaRPr>
          </a:p>
        </p:txBody>
      </p:sp>
      <p:sp>
        <p:nvSpPr>
          <p:cNvPr id="25" name="Slide Number">
            <a:extLst>
              <a:ext uri="{FF2B5EF4-FFF2-40B4-BE49-F238E27FC236}">
                <a16:creationId xmlns:a16="http://schemas.microsoft.com/office/drawing/2014/main" id="{8B017CB5-2521-7F48-B3C5-D7E326852F72}"/>
              </a:ext>
            </a:extLst>
          </p:cNvPr>
          <p:cNvSpPr txBox="1">
            <a:spLocks noGrp="1"/>
          </p:cNvSpPr>
          <p:nvPr>
            <p:ph type="sldNum" sz="quarter" idx="2"/>
          </p:nvPr>
        </p:nvSpPr>
        <p:spPr>
          <a:xfrm>
            <a:off x="23356126" y="12779802"/>
            <a:ext cx="749300" cy="409720"/>
          </a:xfrm>
          <a:prstGeom prst="rect">
            <a:avLst/>
          </a:prstGeom>
        </p:spPr>
        <p:txBody>
          <a:bodyPr wrap="square"/>
          <a:lstStyle>
            <a:lvl1pPr>
              <a:defRPr sz="2000" b="1">
                <a:solidFill>
                  <a:srgbClr val="F0F0F0"/>
                </a:solidFill>
                <a:latin typeface="Arial"/>
                <a:ea typeface="Arial"/>
                <a:cs typeface="Arial"/>
                <a:sym typeface="Arial"/>
              </a:defRPr>
            </a:lvl1pPr>
          </a:lstStyle>
          <a:p>
            <a:fld id="{86CB4B4D-7CA3-9044-876B-883B54F8677D}" type="slidenum">
              <a:rPr lang="en-KE" smtClean="0"/>
              <a:pPr/>
              <a:t>‹#›</a:t>
            </a:fld>
            <a:endParaRPr lang="en-KE"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 Photos">
    <p:bg>
      <p:bgPr>
        <a:solidFill>
          <a:schemeClr val="bg2"/>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101E1A7-F340-EB4B-91CB-DA7EF63F47B8}"/>
              </a:ext>
            </a:extLst>
          </p:cNvPr>
          <p:cNvGrpSpPr/>
          <p:nvPr userDrawn="1"/>
        </p:nvGrpSpPr>
        <p:grpSpPr>
          <a:xfrm>
            <a:off x="-844951" y="-1855761"/>
            <a:ext cx="26711331" cy="17792976"/>
            <a:chOff x="-833099" y="-1727463"/>
            <a:chExt cx="26711331" cy="17792976"/>
          </a:xfrm>
          <a:solidFill>
            <a:schemeClr val="bg2">
              <a:alpha val="20000"/>
            </a:schemeClr>
          </a:solidFill>
        </p:grpSpPr>
        <p:pic>
          <p:nvPicPr>
            <p:cNvPr id="15" name="Graphic 14">
              <a:extLst>
                <a:ext uri="{FF2B5EF4-FFF2-40B4-BE49-F238E27FC236}">
                  <a16:creationId xmlns:a16="http://schemas.microsoft.com/office/drawing/2014/main" id="{AE904BD4-0062-8C4D-87ED-692CCD8F90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407" y="-1727463"/>
              <a:ext cx="2486134" cy="4923520"/>
            </a:xfrm>
            <a:prstGeom prst="rect">
              <a:avLst/>
            </a:prstGeom>
          </p:spPr>
        </p:pic>
        <p:pic>
          <p:nvPicPr>
            <p:cNvPr id="16" name="Graphic 15">
              <a:extLst>
                <a:ext uri="{FF2B5EF4-FFF2-40B4-BE49-F238E27FC236}">
                  <a16:creationId xmlns:a16="http://schemas.microsoft.com/office/drawing/2014/main" id="{24F12EFF-D45E-8D46-A8C7-B00D840107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50080" y="9116290"/>
              <a:ext cx="1963788" cy="3927576"/>
            </a:xfrm>
            <a:prstGeom prst="rect">
              <a:avLst/>
            </a:prstGeom>
          </p:spPr>
        </p:pic>
        <p:pic>
          <p:nvPicPr>
            <p:cNvPr id="17" name="Graphic 16">
              <a:extLst>
                <a:ext uri="{FF2B5EF4-FFF2-40B4-BE49-F238E27FC236}">
                  <a16:creationId xmlns:a16="http://schemas.microsoft.com/office/drawing/2014/main" id="{7FA4A77D-5389-8642-9D5A-C46CD57F54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9610" y="4673680"/>
              <a:ext cx="3058977" cy="3058977"/>
            </a:xfrm>
            <a:prstGeom prst="rect">
              <a:avLst/>
            </a:prstGeom>
          </p:spPr>
        </p:pic>
        <p:pic>
          <p:nvPicPr>
            <p:cNvPr id="18" name="Graphic 17">
              <a:extLst>
                <a:ext uri="{FF2B5EF4-FFF2-40B4-BE49-F238E27FC236}">
                  <a16:creationId xmlns:a16="http://schemas.microsoft.com/office/drawing/2014/main" id="{498DBB34-8F92-E646-8D41-85EFB18619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95046" y="-253993"/>
              <a:ext cx="1963788" cy="3927576"/>
            </a:xfrm>
            <a:prstGeom prst="rect">
              <a:avLst/>
            </a:prstGeom>
          </p:spPr>
        </p:pic>
        <p:pic>
          <p:nvPicPr>
            <p:cNvPr id="19" name="Graphic 18">
              <a:extLst>
                <a:ext uri="{FF2B5EF4-FFF2-40B4-BE49-F238E27FC236}">
                  <a16:creationId xmlns:a16="http://schemas.microsoft.com/office/drawing/2014/main" id="{0D48143E-D400-A849-ACE0-E17D5269A6E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323174" y="10299308"/>
              <a:ext cx="2039318" cy="2039318"/>
            </a:xfrm>
            <a:prstGeom prst="rect">
              <a:avLst/>
            </a:prstGeom>
          </p:spPr>
        </p:pic>
        <p:pic>
          <p:nvPicPr>
            <p:cNvPr id="20" name="Graphic 19">
              <a:extLst>
                <a:ext uri="{FF2B5EF4-FFF2-40B4-BE49-F238E27FC236}">
                  <a16:creationId xmlns:a16="http://schemas.microsoft.com/office/drawing/2014/main" id="{CC9B27C3-8004-0A44-BB28-CFA0036F66B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17385" y="-578059"/>
              <a:ext cx="2605795" cy="2530265"/>
            </a:xfrm>
            <a:prstGeom prst="rect">
              <a:avLst/>
            </a:prstGeom>
          </p:spPr>
        </p:pic>
        <p:pic>
          <p:nvPicPr>
            <p:cNvPr id="21" name="Graphic 20">
              <a:extLst>
                <a:ext uri="{FF2B5EF4-FFF2-40B4-BE49-F238E27FC236}">
                  <a16:creationId xmlns:a16="http://schemas.microsoft.com/office/drawing/2014/main" id="{D93DF7A1-9BAD-0846-9B78-BDB67CA869A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725622" y="10137820"/>
              <a:ext cx="1510606" cy="3058977"/>
            </a:xfrm>
            <a:prstGeom prst="rect">
              <a:avLst/>
            </a:prstGeom>
          </p:spPr>
        </p:pic>
        <p:pic>
          <p:nvPicPr>
            <p:cNvPr id="22" name="Graphic 21">
              <a:extLst>
                <a:ext uri="{FF2B5EF4-FFF2-40B4-BE49-F238E27FC236}">
                  <a16:creationId xmlns:a16="http://schemas.microsoft.com/office/drawing/2014/main" id="{E8237AF8-4B6A-194C-9146-33C8C5A8D5E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808193" y="12634060"/>
              <a:ext cx="3058977" cy="1510606"/>
            </a:xfrm>
            <a:prstGeom prst="rect">
              <a:avLst/>
            </a:prstGeom>
          </p:spPr>
        </p:pic>
        <p:pic>
          <p:nvPicPr>
            <p:cNvPr id="23" name="Graphic 22">
              <a:extLst>
                <a:ext uri="{FF2B5EF4-FFF2-40B4-BE49-F238E27FC236}">
                  <a16:creationId xmlns:a16="http://schemas.microsoft.com/office/drawing/2014/main" id="{DB3D8BC2-3ADF-2549-933E-11B28F63F62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939190" y="12383816"/>
              <a:ext cx="3852045" cy="1812727"/>
            </a:xfrm>
            <a:prstGeom prst="rect">
              <a:avLst/>
            </a:prstGeom>
          </p:spPr>
        </p:pic>
        <p:pic>
          <p:nvPicPr>
            <p:cNvPr id="24" name="Graphic 23">
              <a:extLst>
                <a:ext uri="{FF2B5EF4-FFF2-40B4-BE49-F238E27FC236}">
                  <a16:creationId xmlns:a16="http://schemas.microsoft.com/office/drawing/2014/main" id="{91974498-D1AF-304C-9712-B0BF207A774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372348" y="6051578"/>
              <a:ext cx="4758409" cy="1170720"/>
            </a:xfrm>
            <a:prstGeom prst="rect">
              <a:avLst/>
            </a:prstGeom>
          </p:spPr>
        </p:pic>
        <p:pic>
          <p:nvPicPr>
            <p:cNvPr id="25" name="Graphic 24">
              <a:extLst>
                <a:ext uri="{FF2B5EF4-FFF2-40B4-BE49-F238E27FC236}">
                  <a16:creationId xmlns:a16="http://schemas.microsoft.com/office/drawing/2014/main" id="{8ABBE666-3D39-274D-8617-9CC3063285A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1345040" y="12171454"/>
              <a:ext cx="2379204" cy="2379204"/>
            </a:xfrm>
            <a:prstGeom prst="rect">
              <a:avLst/>
            </a:prstGeom>
          </p:spPr>
        </p:pic>
        <p:pic>
          <p:nvPicPr>
            <p:cNvPr id="26" name="Graphic 25">
              <a:extLst>
                <a:ext uri="{FF2B5EF4-FFF2-40B4-BE49-F238E27FC236}">
                  <a16:creationId xmlns:a16="http://schemas.microsoft.com/office/drawing/2014/main" id="{FB7F4B19-718B-C04B-B3AA-7BFF70A752B1}"/>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1064558" y="-978374"/>
              <a:ext cx="2719091" cy="2719091"/>
            </a:xfrm>
            <a:prstGeom prst="rect">
              <a:avLst/>
            </a:prstGeom>
          </p:spPr>
        </p:pic>
        <p:pic>
          <p:nvPicPr>
            <p:cNvPr id="27" name="Graphic 26">
              <a:extLst>
                <a:ext uri="{FF2B5EF4-FFF2-40B4-BE49-F238E27FC236}">
                  <a16:creationId xmlns:a16="http://schemas.microsoft.com/office/drawing/2014/main" id="{ADE9AD78-93EB-AE47-B245-2B58B86D0DD2}"/>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2416944" y="-172067"/>
              <a:ext cx="3625454" cy="1812727"/>
            </a:xfrm>
            <a:prstGeom prst="rect">
              <a:avLst/>
            </a:prstGeom>
          </p:spPr>
        </p:pic>
        <p:pic>
          <p:nvPicPr>
            <p:cNvPr id="28" name="Graphic 27">
              <a:extLst>
                <a:ext uri="{FF2B5EF4-FFF2-40B4-BE49-F238E27FC236}">
                  <a16:creationId xmlns:a16="http://schemas.microsoft.com/office/drawing/2014/main" id="{9364277F-8952-5B42-8D61-0429C2B19934}"/>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4870415" y="5224723"/>
              <a:ext cx="1510606" cy="3058977"/>
            </a:xfrm>
            <a:prstGeom prst="rect">
              <a:avLst/>
            </a:prstGeom>
          </p:spPr>
        </p:pic>
        <p:pic>
          <p:nvPicPr>
            <p:cNvPr id="29" name="Graphic 28">
              <a:extLst>
                <a:ext uri="{FF2B5EF4-FFF2-40B4-BE49-F238E27FC236}">
                  <a16:creationId xmlns:a16="http://schemas.microsoft.com/office/drawing/2014/main" id="{02DDBDB5-BFCE-BD46-8905-C099EEFF8453}"/>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6651926" y="13006536"/>
              <a:ext cx="3058977" cy="3058977"/>
            </a:xfrm>
            <a:prstGeom prst="rect">
              <a:avLst/>
            </a:prstGeom>
          </p:spPr>
        </p:pic>
        <p:pic>
          <p:nvPicPr>
            <p:cNvPr id="30" name="Graphic 29">
              <a:extLst>
                <a:ext uri="{FF2B5EF4-FFF2-40B4-BE49-F238E27FC236}">
                  <a16:creationId xmlns:a16="http://schemas.microsoft.com/office/drawing/2014/main" id="{A12DE780-B346-8949-9FD6-8393CA820629}"/>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833099" y="8728339"/>
              <a:ext cx="2190379" cy="3700985"/>
            </a:xfrm>
            <a:prstGeom prst="rect">
              <a:avLst/>
            </a:prstGeom>
          </p:spPr>
        </p:pic>
        <p:pic>
          <p:nvPicPr>
            <p:cNvPr id="31" name="Graphic 30">
              <a:extLst>
                <a:ext uri="{FF2B5EF4-FFF2-40B4-BE49-F238E27FC236}">
                  <a16:creationId xmlns:a16="http://schemas.microsoft.com/office/drawing/2014/main" id="{81B681CD-F425-4247-914C-8DFE9CD780A2}"/>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6915706" y="727901"/>
              <a:ext cx="2945682" cy="2945682"/>
            </a:xfrm>
            <a:prstGeom prst="rect">
              <a:avLst/>
            </a:prstGeom>
          </p:spPr>
        </p:pic>
        <p:pic>
          <p:nvPicPr>
            <p:cNvPr id="32" name="Graphic 31">
              <a:extLst>
                <a:ext uri="{FF2B5EF4-FFF2-40B4-BE49-F238E27FC236}">
                  <a16:creationId xmlns:a16="http://schemas.microsoft.com/office/drawing/2014/main" id="{DBD31E97-6AB4-D746-AC1A-D31BDEB960DF}"/>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21516357" y="3176510"/>
              <a:ext cx="2077083" cy="3398863"/>
            </a:xfrm>
            <a:prstGeom prst="rect">
              <a:avLst/>
            </a:prstGeom>
          </p:spPr>
        </p:pic>
        <p:pic>
          <p:nvPicPr>
            <p:cNvPr id="33" name="Graphic 32">
              <a:extLst>
                <a:ext uri="{FF2B5EF4-FFF2-40B4-BE49-F238E27FC236}">
                  <a16:creationId xmlns:a16="http://schemas.microsoft.com/office/drawing/2014/main" id="{B8F337AD-EAA1-6F4B-A38F-534790DFD022}"/>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22554899" y="7198938"/>
              <a:ext cx="3323333" cy="3323333"/>
            </a:xfrm>
            <a:prstGeom prst="rect">
              <a:avLst/>
            </a:prstGeom>
          </p:spPr>
        </p:pic>
      </p:grpSp>
      <p:sp>
        <p:nvSpPr>
          <p:cNvPr id="2" name="Picture Placeholder 2">
            <a:extLst>
              <a:ext uri="{FF2B5EF4-FFF2-40B4-BE49-F238E27FC236}">
                <a16:creationId xmlns:a16="http://schemas.microsoft.com/office/drawing/2014/main" id="{01F935C2-BB49-7F44-AA76-95F670099320}"/>
              </a:ext>
            </a:extLst>
          </p:cNvPr>
          <p:cNvSpPr>
            <a:spLocks noGrp="1"/>
          </p:cNvSpPr>
          <p:nvPr>
            <p:ph type="pic" sz="quarter" idx="10"/>
          </p:nvPr>
        </p:nvSpPr>
        <p:spPr>
          <a:xfrm>
            <a:off x="4412414" y="3867576"/>
            <a:ext cx="2403475" cy="2401888"/>
          </a:xfrm>
          <a:prstGeom prst="rect">
            <a:avLst/>
          </a:prstGeom>
          <a:solidFill>
            <a:schemeClr val="bg2">
              <a:lumMod val="90000"/>
            </a:schemeClr>
          </a:solidFill>
        </p:spPr>
        <p:txBody>
          <a:bodyPr anchor="ctr"/>
          <a:lstStyle>
            <a:lvl1pPr marL="0" indent="0" algn="ctr">
              <a:buNone/>
              <a:defRPr sz="2000" b="0" i="0">
                <a:solidFill>
                  <a:schemeClr val="tx1"/>
                </a:solidFill>
                <a:latin typeface="Arial" panose="020B0604020202020204" pitchFamily="34" charset="0"/>
                <a:cs typeface="Arial" panose="020B0604020202020204" pitchFamily="34" charset="0"/>
              </a:defRPr>
            </a:lvl1pPr>
          </a:lstStyle>
          <a:p>
            <a:endParaRPr lang="en-RU" dirty="0"/>
          </a:p>
        </p:txBody>
      </p:sp>
      <p:sp>
        <p:nvSpPr>
          <p:cNvPr id="3" name="Picture Placeholder 2">
            <a:extLst>
              <a:ext uri="{FF2B5EF4-FFF2-40B4-BE49-F238E27FC236}">
                <a16:creationId xmlns:a16="http://schemas.microsoft.com/office/drawing/2014/main" id="{58871FA9-522E-EF46-8ED1-22380FB4075C}"/>
              </a:ext>
            </a:extLst>
          </p:cNvPr>
          <p:cNvSpPr>
            <a:spLocks noGrp="1"/>
          </p:cNvSpPr>
          <p:nvPr>
            <p:ph type="pic" sz="quarter" idx="11"/>
          </p:nvPr>
        </p:nvSpPr>
        <p:spPr>
          <a:xfrm>
            <a:off x="7735451" y="3867576"/>
            <a:ext cx="2403475" cy="2401888"/>
          </a:xfrm>
          <a:prstGeom prst="rect">
            <a:avLst/>
          </a:prstGeom>
          <a:solidFill>
            <a:schemeClr val="bg2">
              <a:lumMod val="90000"/>
            </a:schemeClr>
          </a:solidFill>
        </p:spPr>
        <p:txBody>
          <a:bodyPr anchor="ctr"/>
          <a:lstStyle>
            <a:lvl1pPr marL="0" indent="0" algn="ctr">
              <a:buNone/>
              <a:defRPr sz="2000" b="0" i="0">
                <a:solidFill>
                  <a:schemeClr val="tx1"/>
                </a:solidFill>
                <a:latin typeface="Arial" panose="020B0604020202020204" pitchFamily="34" charset="0"/>
                <a:cs typeface="Arial" panose="020B0604020202020204" pitchFamily="34" charset="0"/>
              </a:defRPr>
            </a:lvl1pPr>
          </a:lstStyle>
          <a:p>
            <a:endParaRPr lang="en-RU" dirty="0"/>
          </a:p>
        </p:txBody>
      </p:sp>
      <p:sp>
        <p:nvSpPr>
          <p:cNvPr id="4" name="Picture Placeholder 2">
            <a:extLst>
              <a:ext uri="{FF2B5EF4-FFF2-40B4-BE49-F238E27FC236}">
                <a16:creationId xmlns:a16="http://schemas.microsoft.com/office/drawing/2014/main" id="{A1CE6A93-8415-B84C-9636-40D989C3225E}"/>
              </a:ext>
            </a:extLst>
          </p:cNvPr>
          <p:cNvSpPr>
            <a:spLocks noGrp="1"/>
          </p:cNvSpPr>
          <p:nvPr>
            <p:ph type="pic" sz="quarter" idx="12"/>
          </p:nvPr>
        </p:nvSpPr>
        <p:spPr>
          <a:xfrm>
            <a:off x="11058488" y="3867576"/>
            <a:ext cx="2403475" cy="2401888"/>
          </a:xfrm>
          <a:prstGeom prst="rect">
            <a:avLst/>
          </a:prstGeom>
          <a:solidFill>
            <a:schemeClr val="bg2">
              <a:lumMod val="90000"/>
            </a:schemeClr>
          </a:solidFill>
        </p:spPr>
        <p:txBody>
          <a:bodyPr anchor="ctr"/>
          <a:lstStyle>
            <a:lvl1pPr marL="0" indent="0" algn="ctr">
              <a:buNone/>
              <a:defRPr sz="2000" b="0" i="0">
                <a:solidFill>
                  <a:schemeClr val="tx1"/>
                </a:solidFill>
                <a:latin typeface="Arial" panose="020B0604020202020204" pitchFamily="34" charset="0"/>
                <a:cs typeface="Arial" panose="020B0604020202020204" pitchFamily="34" charset="0"/>
              </a:defRPr>
            </a:lvl1pPr>
          </a:lstStyle>
          <a:p>
            <a:endParaRPr lang="en-RU" dirty="0"/>
          </a:p>
        </p:txBody>
      </p:sp>
      <p:sp>
        <p:nvSpPr>
          <p:cNvPr id="5" name="Picture Placeholder 2">
            <a:extLst>
              <a:ext uri="{FF2B5EF4-FFF2-40B4-BE49-F238E27FC236}">
                <a16:creationId xmlns:a16="http://schemas.microsoft.com/office/drawing/2014/main" id="{24F4412B-9D40-1740-8196-208EDFDE6A40}"/>
              </a:ext>
            </a:extLst>
          </p:cNvPr>
          <p:cNvSpPr>
            <a:spLocks noGrp="1"/>
          </p:cNvSpPr>
          <p:nvPr>
            <p:ph type="pic" sz="quarter" idx="13"/>
          </p:nvPr>
        </p:nvSpPr>
        <p:spPr>
          <a:xfrm>
            <a:off x="14381525" y="3867576"/>
            <a:ext cx="2403475" cy="2401888"/>
          </a:xfrm>
          <a:prstGeom prst="rect">
            <a:avLst/>
          </a:prstGeom>
          <a:solidFill>
            <a:schemeClr val="bg2">
              <a:lumMod val="90000"/>
            </a:schemeClr>
          </a:solidFill>
        </p:spPr>
        <p:txBody>
          <a:bodyPr anchor="ctr"/>
          <a:lstStyle>
            <a:lvl1pPr marL="0" indent="0" algn="ctr">
              <a:buNone/>
              <a:defRPr sz="2000" b="0" i="0">
                <a:solidFill>
                  <a:schemeClr val="tx1"/>
                </a:solidFill>
                <a:latin typeface="Arial" panose="020B0604020202020204" pitchFamily="34" charset="0"/>
                <a:cs typeface="Arial" panose="020B0604020202020204" pitchFamily="34" charset="0"/>
              </a:defRPr>
            </a:lvl1pPr>
          </a:lstStyle>
          <a:p>
            <a:endParaRPr lang="en-RU" dirty="0"/>
          </a:p>
        </p:txBody>
      </p:sp>
      <p:sp>
        <p:nvSpPr>
          <p:cNvPr id="6" name="Picture Placeholder 2">
            <a:extLst>
              <a:ext uri="{FF2B5EF4-FFF2-40B4-BE49-F238E27FC236}">
                <a16:creationId xmlns:a16="http://schemas.microsoft.com/office/drawing/2014/main" id="{DF52A887-0B61-FB40-A002-18D9DB1567FD}"/>
              </a:ext>
            </a:extLst>
          </p:cNvPr>
          <p:cNvSpPr>
            <a:spLocks noGrp="1"/>
          </p:cNvSpPr>
          <p:nvPr>
            <p:ph type="pic" sz="quarter" idx="14"/>
          </p:nvPr>
        </p:nvSpPr>
        <p:spPr>
          <a:xfrm>
            <a:off x="17704563" y="3867576"/>
            <a:ext cx="2403475" cy="2401888"/>
          </a:xfrm>
          <a:prstGeom prst="rect">
            <a:avLst/>
          </a:prstGeom>
          <a:solidFill>
            <a:schemeClr val="bg2">
              <a:lumMod val="90000"/>
            </a:schemeClr>
          </a:solidFill>
        </p:spPr>
        <p:txBody>
          <a:bodyPr anchor="ctr"/>
          <a:lstStyle>
            <a:lvl1pPr marL="0" indent="0" algn="ctr">
              <a:buNone/>
              <a:defRPr sz="2000" b="0" i="0">
                <a:solidFill>
                  <a:schemeClr val="tx1"/>
                </a:solidFill>
                <a:latin typeface="Arial" panose="020B0604020202020204" pitchFamily="34" charset="0"/>
                <a:cs typeface="Arial" panose="020B0604020202020204" pitchFamily="34" charset="0"/>
              </a:defRPr>
            </a:lvl1pPr>
          </a:lstStyle>
          <a:p>
            <a:endParaRPr lang="en-RU" dirty="0"/>
          </a:p>
        </p:txBody>
      </p:sp>
      <p:sp>
        <p:nvSpPr>
          <p:cNvPr id="7" name="Picture Placeholder 2">
            <a:extLst>
              <a:ext uri="{FF2B5EF4-FFF2-40B4-BE49-F238E27FC236}">
                <a16:creationId xmlns:a16="http://schemas.microsoft.com/office/drawing/2014/main" id="{9D153C23-CF0C-C44B-9801-00A206002652}"/>
              </a:ext>
            </a:extLst>
          </p:cNvPr>
          <p:cNvSpPr>
            <a:spLocks noGrp="1"/>
          </p:cNvSpPr>
          <p:nvPr>
            <p:ph type="pic" sz="quarter" idx="15"/>
          </p:nvPr>
        </p:nvSpPr>
        <p:spPr>
          <a:xfrm>
            <a:off x="4412414" y="7104552"/>
            <a:ext cx="2403475" cy="2401888"/>
          </a:xfrm>
          <a:prstGeom prst="rect">
            <a:avLst/>
          </a:prstGeom>
          <a:solidFill>
            <a:schemeClr val="bg2">
              <a:lumMod val="90000"/>
            </a:schemeClr>
          </a:solidFill>
        </p:spPr>
        <p:txBody>
          <a:bodyPr anchor="ctr"/>
          <a:lstStyle>
            <a:lvl1pPr marL="0" indent="0" algn="ctr">
              <a:buNone/>
              <a:defRPr sz="2000" b="0" i="0">
                <a:solidFill>
                  <a:schemeClr val="tx1"/>
                </a:solidFill>
                <a:latin typeface="Arial" panose="020B0604020202020204" pitchFamily="34" charset="0"/>
                <a:cs typeface="Arial" panose="020B0604020202020204" pitchFamily="34" charset="0"/>
              </a:defRPr>
            </a:lvl1pPr>
          </a:lstStyle>
          <a:p>
            <a:endParaRPr lang="en-RU" dirty="0"/>
          </a:p>
        </p:txBody>
      </p:sp>
      <p:sp>
        <p:nvSpPr>
          <p:cNvPr id="8" name="Picture Placeholder 2">
            <a:extLst>
              <a:ext uri="{FF2B5EF4-FFF2-40B4-BE49-F238E27FC236}">
                <a16:creationId xmlns:a16="http://schemas.microsoft.com/office/drawing/2014/main" id="{BA9D09E7-4FBA-1C4C-8814-B5E33FE5F03F}"/>
              </a:ext>
            </a:extLst>
          </p:cNvPr>
          <p:cNvSpPr>
            <a:spLocks noGrp="1"/>
          </p:cNvSpPr>
          <p:nvPr>
            <p:ph type="pic" sz="quarter" idx="16"/>
          </p:nvPr>
        </p:nvSpPr>
        <p:spPr>
          <a:xfrm>
            <a:off x="7735451" y="7104552"/>
            <a:ext cx="2403475" cy="2401888"/>
          </a:xfrm>
          <a:prstGeom prst="rect">
            <a:avLst/>
          </a:prstGeom>
          <a:solidFill>
            <a:schemeClr val="bg2">
              <a:lumMod val="90000"/>
            </a:schemeClr>
          </a:solidFill>
        </p:spPr>
        <p:txBody>
          <a:bodyPr anchor="ctr"/>
          <a:lstStyle>
            <a:lvl1pPr marL="0" indent="0" algn="ctr">
              <a:buNone/>
              <a:defRPr sz="2000" b="0" i="0">
                <a:solidFill>
                  <a:schemeClr val="tx1"/>
                </a:solidFill>
                <a:latin typeface="Arial" panose="020B0604020202020204" pitchFamily="34" charset="0"/>
                <a:cs typeface="Arial" panose="020B0604020202020204" pitchFamily="34" charset="0"/>
              </a:defRPr>
            </a:lvl1pPr>
          </a:lstStyle>
          <a:p>
            <a:endParaRPr lang="en-RU" dirty="0"/>
          </a:p>
        </p:txBody>
      </p:sp>
      <p:sp>
        <p:nvSpPr>
          <p:cNvPr id="9" name="Picture Placeholder 2">
            <a:extLst>
              <a:ext uri="{FF2B5EF4-FFF2-40B4-BE49-F238E27FC236}">
                <a16:creationId xmlns:a16="http://schemas.microsoft.com/office/drawing/2014/main" id="{9E774562-BACD-F54F-9D9D-7B802146C18E}"/>
              </a:ext>
            </a:extLst>
          </p:cNvPr>
          <p:cNvSpPr>
            <a:spLocks noGrp="1"/>
          </p:cNvSpPr>
          <p:nvPr>
            <p:ph type="pic" sz="quarter" idx="17"/>
          </p:nvPr>
        </p:nvSpPr>
        <p:spPr>
          <a:xfrm>
            <a:off x="11058488" y="7104552"/>
            <a:ext cx="2403475" cy="2401888"/>
          </a:xfrm>
          <a:prstGeom prst="rect">
            <a:avLst/>
          </a:prstGeom>
          <a:solidFill>
            <a:schemeClr val="bg2">
              <a:lumMod val="90000"/>
            </a:schemeClr>
          </a:solidFill>
        </p:spPr>
        <p:txBody>
          <a:bodyPr anchor="ctr"/>
          <a:lstStyle>
            <a:lvl1pPr marL="0" indent="0" algn="ctr">
              <a:buNone/>
              <a:defRPr sz="2000" b="0" i="0">
                <a:solidFill>
                  <a:schemeClr val="tx1"/>
                </a:solidFill>
                <a:latin typeface="Arial" panose="020B0604020202020204" pitchFamily="34" charset="0"/>
                <a:cs typeface="Arial" panose="020B0604020202020204" pitchFamily="34" charset="0"/>
              </a:defRPr>
            </a:lvl1pPr>
          </a:lstStyle>
          <a:p>
            <a:endParaRPr lang="en-RU" dirty="0"/>
          </a:p>
        </p:txBody>
      </p:sp>
      <p:sp>
        <p:nvSpPr>
          <p:cNvPr id="10" name="Picture Placeholder 2">
            <a:extLst>
              <a:ext uri="{FF2B5EF4-FFF2-40B4-BE49-F238E27FC236}">
                <a16:creationId xmlns:a16="http://schemas.microsoft.com/office/drawing/2014/main" id="{3A962AB2-20FD-7B4B-A867-E694B5CA857B}"/>
              </a:ext>
            </a:extLst>
          </p:cNvPr>
          <p:cNvSpPr>
            <a:spLocks noGrp="1"/>
          </p:cNvSpPr>
          <p:nvPr>
            <p:ph type="pic" sz="quarter" idx="18"/>
          </p:nvPr>
        </p:nvSpPr>
        <p:spPr>
          <a:xfrm>
            <a:off x="14381525" y="7104552"/>
            <a:ext cx="2403475" cy="2401888"/>
          </a:xfrm>
          <a:prstGeom prst="rect">
            <a:avLst/>
          </a:prstGeom>
          <a:solidFill>
            <a:schemeClr val="bg2">
              <a:lumMod val="90000"/>
            </a:schemeClr>
          </a:solidFill>
        </p:spPr>
        <p:txBody>
          <a:bodyPr anchor="ctr"/>
          <a:lstStyle>
            <a:lvl1pPr marL="0" indent="0" algn="ctr">
              <a:buNone/>
              <a:defRPr sz="2000" b="0" i="0">
                <a:solidFill>
                  <a:schemeClr val="tx1"/>
                </a:solidFill>
                <a:latin typeface="Arial" panose="020B0604020202020204" pitchFamily="34" charset="0"/>
                <a:cs typeface="Arial" panose="020B0604020202020204" pitchFamily="34" charset="0"/>
              </a:defRPr>
            </a:lvl1pPr>
          </a:lstStyle>
          <a:p>
            <a:endParaRPr lang="en-RU" dirty="0"/>
          </a:p>
        </p:txBody>
      </p:sp>
      <p:sp>
        <p:nvSpPr>
          <p:cNvPr id="11" name="Picture Placeholder 2">
            <a:extLst>
              <a:ext uri="{FF2B5EF4-FFF2-40B4-BE49-F238E27FC236}">
                <a16:creationId xmlns:a16="http://schemas.microsoft.com/office/drawing/2014/main" id="{BC6BEB8C-9FDC-BC4E-B300-7609F4B058E0}"/>
              </a:ext>
            </a:extLst>
          </p:cNvPr>
          <p:cNvSpPr>
            <a:spLocks noGrp="1"/>
          </p:cNvSpPr>
          <p:nvPr>
            <p:ph type="pic" sz="quarter" idx="19"/>
          </p:nvPr>
        </p:nvSpPr>
        <p:spPr>
          <a:xfrm>
            <a:off x="17704563" y="7104552"/>
            <a:ext cx="2403475" cy="2401888"/>
          </a:xfrm>
          <a:prstGeom prst="rect">
            <a:avLst/>
          </a:prstGeom>
          <a:solidFill>
            <a:schemeClr val="bg2">
              <a:lumMod val="90000"/>
            </a:schemeClr>
          </a:solidFill>
        </p:spPr>
        <p:txBody>
          <a:bodyPr anchor="ctr"/>
          <a:lstStyle>
            <a:lvl1pPr marL="0" indent="0" algn="ctr">
              <a:buNone/>
              <a:defRPr sz="2000" b="0" i="0">
                <a:solidFill>
                  <a:schemeClr val="tx1"/>
                </a:solidFill>
                <a:latin typeface="Arial" panose="020B0604020202020204" pitchFamily="34" charset="0"/>
                <a:cs typeface="Arial" panose="020B0604020202020204" pitchFamily="34" charset="0"/>
              </a:defRPr>
            </a:lvl1pPr>
          </a:lstStyle>
          <a:p>
            <a:endParaRPr lang="en-RU" dirty="0"/>
          </a:p>
        </p:txBody>
      </p:sp>
      <p:sp>
        <p:nvSpPr>
          <p:cNvPr id="34" name="Circle">
            <a:extLst>
              <a:ext uri="{FF2B5EF4-FFF2-40B4-BE49-F238E27FC236}">
                <a16:creationId xmlns:a16="http://schemas.microsoft.com/office/drawing/2014/main" id="{DE39D9DD-BCFB-5F4A-ACD9-BB62EE29AF7E}"/>
              </a:ext>
            </a:extLst>
          </p:cNvPr>
          <p:cNvSpPr/>
          <p:nvPr userDrawn="1"/>
        </p:nvSpPr>
        <p:spPr>
          <a:xfrm>
            <a:off x="23356125" y="12640727"/>
            <a:ext cx="745067" cy="745067"/>
          </a:xfrm>
          <a:prstGeom prst="ellipse">
            <a:avLst/>
          </a:prstGeom>
          <a:solidFill>
            <a:schemeClr val="tx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b="1" i="0" dirty="0">
              <a:latin typeface="Arial Black" panose="020B0604020202020204" pitchFamily="34" charset="0"/>
              <a:cs typeface="Arial Black" panose="020B0604020202020204" pitchFamily="34" charset="0"/>
            </a:endParaRPr>
          </a:p>
        </p:txBody>
      </p:sp>
      <p:sp>
        <p:nvSpPr>
          <p:cNvPr id="35" name="Slide Number">
            <a:extLst>
              <a:ext uri="{FF2B5EF4-FFF2-40B4-BE49-F238E27FC236}">
                <a16:creationId xmlns:a16="http://schemas.microsoft.com/office/drawing/2014/main" id="{0808FB72-CCBA-704C-A6AD-2A941DDCB040}"/>
              </a:ext>
            </a:extLst>
          </p:cNvPr>
          <p:cNvSpPr txBox="1">
            <a:spLocks noGrp="1"/>
          </p:cNvSpPr>
          <p:nvPr>
            <p:ph type="sldNum" sz="quarter" idx="2"/>
          </p:nvPr>
        </p:nvSpPr>
        <p:spPr>
          <a:xfrm>
            <a:off x="23356126" y="12779802"/>
            <a:ext cx="749300" cy="409720"/>
          </a:xfrm>
          <a:prstGeom prst="rect">
            <a:avLst/>
          </a:prstGeom>
        </p:spPr>
        <p:txBody>
          <a:bodyPr wrap="square"/>
          <a:lstStyle>
            <a:lvl1pPr>
              <a:defRPr sz="2000" b="1">
                <a:solidFill>
                  <a:srgbClr val="F0F0F0"/>
                </a:solidFill>
                <a:latin typeface="Arial"/>
                <a:ea typeface="Arial"/>
                <a:cs typeface="Arial"/>
                <a:sym typeface="Arial"/>
              </a:defRPr>
            </a:lvl1pPr>
          </a:lstStyle>
          <a:p>
            <a:fld id="{86CB4B4D-7CA3-9044-876B-883B54F8677D}" type="slidenum">
              <a:rPr lang="en-KE" smtClean="0"/>
              <a:pPr/>
              <a:t>‹#›</a:t>
            </a:fld>
            <a:endParaRPr lang="en-KE" dirty="0"/>
          </a:p>
        </p:txBody>
      </p:sp>
    </p:spTree>
    <p:extLst>
      <p:ext uri="{BB962C8B-B14F-4D97-AF65-F5344CB8AC3E}">
        <p14:creationId xmlns:p14="http://schemas.microsoft.com/office/powerpoint/2010/main" val="158445349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602172" y="4132663"/>
            <a:ext cx="11180748" cy="587725"/>
          </a:xfrm>
        </p:spPr>
        <p:txBody>
          <a:bodyPr lIns="0" tIns="0" rIns="0" bIns="0"/>
          <a:lstStyle>
            <a:lvl1pPr>
              <a:defRPr sz="3819" b="0" i="0">
                <a:solidFill>
                  <a:srgbClr val="66D0EE"/>
                </a:solidFill>
                <a:latin typeface="Aegean"/>
                <a:cs typeface="Aegean"/>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21/02/2022</a:t>
            </a:fld>
            <a:endParaRPr lang="en-US"/>
          </a:p>
        </p:txBody>
      </p:sp>
      <p:sp>
        <p:nvSpPr>
          <p:cNvPr id="6" name="Holder 6"/>
          <p:cNvSpPr>
            <a:spLocks noGrp="1"/>
          </p:cNvSpPr>
          <p:nvPr>
            <p:ph type="sldNum" sz="quarter" idx="7"/>
          </p:nvPr>
        </p:nvSpPr>
        <p:spPr/>
        <p:txBody>
          <a:bodyPr lIns="0" tIns="0" rIns="0" bIns="0"/>
          <a:lstStyle>
            <a:lvl1pPr>
              <a:defRPr sz="2485" b="0" i="0">
                <a:solidFill>
                  <a:schemeClr val="bg1"/>
                </a:solidFill>
                <a:latin typeface="WenQuanYi Micro Hei"/>
                <a:cs typeface="WenQuanYi Micro Hei"/>
              </a:defRPr>
            </a:lvl1pPr>
          </a:lstStyle>
          <a:p>
            <a:pPr marL="46189">
              <a:lnSpc>
                <a:spcPts val="2491"/>
              </a:lnSpc>
            </a:pPr>
            <a:fld id="{81D60167-4931-47E6-BA6A-407CBD079E47}" type="slidenum">
              <a:rPr lang="en-GB" spc="-103" smtClean="0"/>
              <a:pPr marL="46189">
                <a:lnSpc>
                  <a:spcPts val="2491"/>
                </a:lnSpc>
              </a:pPr>
              <a:t>‹#›</a:t>
            </a:fld>
            <a:endParaRPr lang="en-GB" spc="-103" dirty="0"/>
          </a:p>
        </p:txBody>
      </p:sp>
    </p:spTree>
    <p:extLst>
      <p:ext uri="{BB962C8B-B14F-4D97-AF65-F5344CB8AC3E}">
        <p14:creationId xmlns:p14="http://schemas.microsoft.com/office/powerpoint/2010/main" val="4254670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 id="2147483652" r:id="rId4"/>
    <p:sldLayoutId id="2147483655" r:id="rId5"/>
    <p:sldLayoutId id="2147483656" r:id="rId6"/>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18" Type="http://schemas.openxmlformats.org/officeDocument/2006/relationships/image" Target="../media/image54.png"/><Relationship Id="rId26" Type="http://schemas.openxmlformats.org/officeDocument/2006/relationships/image" Target="../media/image62.png"/><Relationship Id="rId39" Type="http://schemas.openxmlformats.org/officeDocument/2006/relationships/image" Target="../media/image75.svg"/><Relationship Id="rId3" Type="http://schemas.openxmlformats.org/officeDocument/2006/relationships/image" Target="../media/image39.jpg"/><Relationship Id="rId21" Type="http://schemas.openxmlformats.org/officeDocument/2006/relationships/image" Target="../media/image57.svg"/><Relationship Id="rId34" Type="http://schemas.openxmlformats.org/officeDocument/2006/relationships/image" Target="../media/image70.png"/><Relationship Id="rId42" Type="http://schemas.openxmlformats.org/officeDocument/2006/relationships/image" Target="../media/image78.png"/><Relationship Id="rId7" Type="http://schemas.openxmlformats.org/officeDocument/2006/relationships/image" Target="../media/image43.svg"/><Relationship Id="rId12" Type="http://schemas.openxmlformats.org/officeDocument/2006/relationships/image" Target="../media/image48.png"/><Relationship Id="rId17" Type="http://schemas.openxmlformats.org/officeDocument/2006/relationships/image" Target="../media/image53.svg"/><Relationship Id="rId25" Type="http://schemas.openxmlformats.org/officeDocument/2006/relationships/image" Target="../media/image61.svg"/><Relationship Id="rId33" Type="http://schemas.openxmlformats.org/officeDocument/2006/relationships/image" Target="../media/image69.svg"/><Relationship Id="rId38" Type="http://schemas.openxmlformats.org/officeDocument/2006/relationships/image" Target="../media/image74.png"/><Relationship Id="rId2" Type="http://schemas.openxmlformats.org/officeDocument/2006/relationships/hyperlink" Target="https://wuf.unhabitat.org/" TargetMode="External"/><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image" Target="../media/image65.svg"/><Relationship Id="rId41" Type="http://schemas.openxmlformats.org/officeDocument/2006/relationships/image" Target="../media/image77.svg"/><Relationship Id="rId1" Type="http://schemas.openxmlformats.org/officeDocument/2006/relationships/slideLayout" Target="../slideLayouts/slideLayout4.xml"/><Relationship Id="rId6" Type="http://schemas.openxmlformats.org/officeDocument/2006/relationships/image" Target="../media/image42.png"/><Relationship Id="rId11" Type="http://schemas.openxmlformats.org/officeDocument/2006/relationships/image" Target="../media/image47.svg"/><Relationship Id="rId24" Type="http://schemas.openxmlformats.org/officeDocument/2006/relationships/image" Target="../media/image60.png"/><Relationship Id="rId32" Type="http://schemas.openxmlformats.org/officeDocument/2006/relationships/image" Target="../media/image68.png"/><Relationship Id="rId37" Type="http://schemas.openxmlformats.org/officeDocument/2006/relationships/image" Target="../media/image73.svg"/><Relationship Id="rId40" Type="http://schemas.openxmlformats.org/officeDocument/2006/relationships/image" Target="../media/image76.png"/><Relationship Id="rId5" Type="http://schemas.openxmlformats.org/officeDocument/2006/relationships/image" Target="../media/image41.svg"/><Relationship Id="rId15" Type="http://schemas.openxmlformats.org/officeDocument/2006/relationships/image" Target="../media/image51.svg"/><Relationship Id="rId23" Type="http://schemas.openxmlformats.org/officeDocument/2006/relationships/image" Target="../media/image59.svg"/><Relationship Id="rId28" Type="http://schemas.openxmlformats.org/officeDocument/2006/relationships/image" Target="../media/image64.png"/><Relationship Id="rId36" Type="http://schemas.openxmlformats.org/officeDocument/2006/relationships/image" Target="../media/image72.png"/><Relationship Id="rId10" Type="http://schemas.openxmlformats.org/officeDocument/2006/relationships/image" Target="../media/image46.png"/><Relationship Id="rId19" Type="http://schemas.openxmlformats.org/officeDocument/2006/relationships/image" Target="../media/image55.svg"/><Relationship Id="rId31" Type="http://schemas.openxmlformats.org/officeDocument/2006/relationships/image" Target="../media/image67.sv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63.svg"/><Relationship Id="rId30" Type="http://schemas.openxmlformats.org/officeDocument/2006/relationships/image" Target="../media/image66.png"/><Relationship Id="rId35" Type="http://schemas.openxmlformats.org/officeDocument/2006/relationships/image" Target="../media/image71.svg"/><Relationship Id="rId43" Type="http://schemas.openxmlformats.org/officeDocument/2006/relationships/image" Target="../media/image79.svg"/></Relationships>
</file>

<file path=ppt/slides/_rels/slide10.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1.xml"/><Relationship Id="rId4" Type="http://schemas.openxmlformats.org/officeDocument/2006/relationships/hyperlink" Target="https://www.unevents.org/Home/Registe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9" Type="http://schemas.openxmlformats.org/officeDocument/2006/relationships/image" Target="../media/image38.svg"/><Relationship Id="rId3" Type="http://schemas.openxmlformats.org/officeDocument/2006/relationships/image" Target="../media/image2.svg"/><Relationship Id="rId21" Type="http://schemas.openxmlformats.org/officeDocument/2006/relationships/image" Target="../media/image20.svg"/><Relationship Id="rId34" Type="http://schemas.openxmlformats.org/officeDocument/2006/relationships/image" Target="../media/image33.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38" Type="http://schemas.openxmlformats.org/officeDocument/2006/relationships/image" Target="../media/image37.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6.svg"/><Relationship Id="rId40" Type="http://schemas.openxmlformats.org/officeDocument/2006/relationships/image" Target="../media/image113.jp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36" Type="http://schemas.openxmlformats.org/officeDocument/2006/relationships/image" Target="../media/image35.png"/><Relationship Id="rId10" Type="http://schemas.openxmlformats.org/officeDocument/2006/relationships/image" Target="../media/image9.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 Id="rId30" Type="http://schemas.openxmlformats.org/officeDocument/2006/relationships/image" Target="../media/image29.png"/><Relationship Id="rId35" Type="http://schemas.openxmlformats.org/officeDocument/2006/relationships/image" Target="../media/image34.svg"/></Relationships>
</file>

<file path=ppt/slides/_rels/slide13.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svg"/><Relationship Id="rId18" Type="http://schemas.openxmlformats.org/officeDocument/2006/relationships/image" Target="../media/image130.png"/><Relationship Id="rId26" Type="http://schemas.openxmlformats.org/officeDocument/2006/relationships/image" Target="../media/image138.png"/><Relationship Id="rId39" Type="http://schemas.openxmlformats.org/officeDocument/2006/relationships/image" Target="../media/image151.svg"/><Relationship Id="rId3" Type="http://schemas.openxmlformats.org/officeDocument/2006/relationships/image" Target="../media/image115.svg"/><Relationship Id="rId21" Type="http://schemas.openxmlformats.org/officeDocument/2006/relationships/image" Target="../media/image133.svg"/><Relationship Id="rId34" Type="http://schemas.openxmlformats.org/officeDocument/2006/relationships/image" Target="../media/image146.png"/><Relationship Id="rId42" Type="http://schemas.openxmlformats.org/officeDocument/2006/relationships/image" Target="../media/image78.png"/><Relationship Id="rId7" Type="http://schemas.openxmlformats.org/officeDocument/2006/relationships/image" Target="../media/image119.svg"/><Relationship Id="rId12" Type="http://schemas.openxmlformats.org/officeDocument/2006/relationships/image" Target="../media/image124.png"/><Relationship Id="rId17" Type="http://schemas.openxmlformats.org/officeDocument/2006/relationships/image" Target="../media/image129.svg"/><Relationship Id="rId25" Type="http://schemas.openxmlformats.org/officeDocument/2006/relationships/image" Target="../media/image137.svg"/><Relationship Id="rId33" Type="http://schemas.openxmlformats.org/officeDocument/2006/relationships/image" Target="../media/image145.svg"/><Relationship Id="rId38" Type="http://schemas.openxmlformats.org/officeDocument/2006/relationships/image" Target="../media/image150.png"/><Relationship Id="rId46" Type="http://schemas.openxmlformats.org/officeDocument/2006/relationships/hyperlink" Target="mailto:graham.alabaster@un.org" TargetMode="External"/><Relationship Id="rId2" Type="http://schemas.openxmlformats.org/officeDocument/2006/relationships/image" Target="../media/image114.png"/><Relationship Id="rId16" Type="http://schemas.openxmlformats.org/officeDocument/2006/relationships/image" Target="../media/image128.png"/><Relationship Id="rId20" Type="http://schemas.openxmlformats.org/officeDocument/2006/relationships/image" Target="../media/image132.png"/><Relationship Id="rId29" Type="http://schemas.openxmlformats.org/officeDocument/2006/relationships/image" Target="../media/image141.svg"/><Relationship Id="rId41" Type="http://schemas.openxmlformats.org/officeDocument/2006/relationships/hyperlink" Target="https://www.unevents.org/Home/Register" TargetMode="External"/><Relationship Id="rId1" Type="http://schemas.openxmlformats.org/officeDocument/2006/relationships/slideLayout" Target="../slideLayouts/slideLayout4.xml"/><Relationship Id="rId6" Type="http://schemas.openxmlformats.org/officeDocument/2006/relationships/image" Target="../media/image118.png"/><Relationship Id="rId11" Type="http://schemas.openxmlformats.org/officeDocument/2006/relationships/image" Target="../media/image123.svg"/><Relationship Id="rId24" Type="http://schemas.openxmlformats.org/officeDocument/2006/relationships/image" Target="../media/image136.png"/><Relationship Id="rId32" Type="http://schemas.openxmlformats.org/officeDocument/2006/relationships/image" Target="../media/image144.png"/><Relationship Id="rId37" Type="http://schemas.openxmlformats.org/officeDocument/2006/relationships/image" Target="../media/image149.svg"/><Relationship Id="rId40" Type="http://schemas.openxmlformats.org/officeDocument/2006/relationships/hyperlink" Target="mailto:Unhabitat-events@un.org" TargetMode="External"/><Relationship Id="rId45" Type="http://schemas.openxmlformats.org/officeDocument/2006/relationships/hyperlink" Target="http://www.worldurbanforum.org/" TargetMode="External"/><Relationship Id="rId5" Type="http://schemas.openxmlformats.org/officeDocument/2006/relationships/image" Target="../media/image117.svg"/><Relationship Id="rId15" Type="http://schemas.openxmlformats.org/officeDocument/2006/relationships/image" Target="../media/image127.svg"/><Relationship Id="rId23" Type="http://schemas.openxmlformats.org/officeDocument/2006/relationships/image" Target="../media/image135.svg"/><Relationship Id="rId28" Type="http://schemas.openxmlformats.org/officeDocument/2006/relationships/image" Target="../media/image140.png"/><Relationship Id="rId36" Type="http://schemas.openxmlformats.org/officeDocument/2006/relationships/image" Target="../media/image148.png"/><Relationship Id="rId10" Type="http://schemas.openxmlformats.org/officeDocument/2006/relationships/image" Target="../media/image122.png"/><Relationship Id="rId19" Type="http://schemas.openxmlformats.org/officeDocument/2006/relationships/image" Target="../media/image131.svg"/><Relationship Id="rId31" Type="http://schemas.openxmlformats.org/officeDocument/2006/relationships/image" Target="../media/image143.svg"/><Relationship Id="rId44" Type="http://schemas.openxmlformats.org/officeDocument/2006/relationships/hyperlink" Target="mailto:mailto:unhabitat-events@un.org" TargetMode="External"/><Relationship Id="rId4" Type="http://schemas.openxmlformats.org/officeDocument/2006/relationships/image" Target="../media/image116.png"/><Relationship Id="rId9" Type="http://schemas.openxmlformats.org/officeDocument/2006/relationships/image" Target="../media/image121.svg"/><Relationship Id="rId14" Type="http://schemas.openxmlformats.org/officeDocument/2006/relationships/image" Target="../media/image126.png"/><Relationship Id="rId22" Type="http://schemas.openxmlformats.org/officeDocument/2006/relationships/image" Target="../media/image134.png"/><Relationship Id="rId27" Type="http://schemas.openxmlformats.org/officeDocument/2006/relationships/image" Target="../media/image139.svg"/><Relationship Id="rId30" Type="http://schemas.openxmlformats.org/officeDocument/2006/relationships/image" Target="../media/image142.png"/><Relationship Id="rId35" Type="http://schemas.openxmlformats.org/officeDocument/2006/relationships/image" Target="../media/image147.svg"/><Relationship Id="rId43" Type="http://schemas.openxmlformats.org/officeDocument/2006/relationships/image" Target="../media/image79.svg"/></Relationships>
</file>

<file path=ppt/slides/_rels/slide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81.jpeg"/></Relationships>
</file>

<file path=ppt/slides/_rels/slide3.xml.rels><?xml version="1.0" encoding="UTF-8" standalone="yes"?>
<Relationships xmlns="http://schemas.openxmlformats.org/package/2006/relationships"><Relationship Id="rId3" Type="http://schemas.openxmlformats.org/officeDocument/2006/relationships/hyperlink" Target="http://www.worldurbanforum.org/"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85.png"/><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92.png"/></Relationships>
</file>

<file path=ppt/slides/_rels/slide6.xml.rels><?xml version="1.0" encoding="UTF-8" standalone="yes"?>
<Relationships xmlns="http://schemas.openxmlformats.org/package/2006/relationships"><Relationship Id="rId3" Type="http://schemas.openxmlformats.org/officeDocument/2006/relationships/image" Target="../media/image94.jpg"/><Relationship Id="rId7" Type="http://schemas.openxmlformats.org/officeDocument/2006/relationships/image" Target="../media/image98.jpg"/><Relationship Id="rId2" Type="http://schemas.openxmlformats.org/officeDocument/2006/relationships/image" Target="../media/image93.jpg"/><Relationship Id="rId1" Type="http://schemas.openxmlformats.org/officeDocument/2006/relationships/slideLayout" Target="../slideLayouts/slideLayout2.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5.jpg"/></Relationships>
</file>

<file path=ppt/slides/_rels/slide7.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102.jpg"/><Relationship Id="rId4" Type="http://schemas.openxmlformats.org/officeDocument/2006/relationships/image" Target="../media/image101.jpg"/></Relationships>
</file>

<file path=ppt/slides/_rels/slide8.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2.xml"/><Relationship Id="rId5" Type="http://schemas.openxmlformats.org/officeDocument/2006/relationships/image" Target="../media/image106.jpg"/><Relationship Id="rId4" Type="http://schemas.openxmlformats.org/officeDocument/2006/relationships/image" Target="../media/image105.jpg"/></Relationships>
</file>

<file path=ppt/slides/_rels/slide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2.xml"/><Relationship Id="rId5" Type="http://schemas.openxmlformats.org/officeDocument/2006/relationships/image" Target="../media/image110.jpg"/><Relationship Id="rId4" Type="http://schemas.openxmlformats.org/officeDocument/2006/relationships/image" Target="../media/image10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a:hlinkClick r:id="rId2"/>
            <a:extLst>
              <a:ext uri="{FF2B5EF4-FFF2-40B4-BE49-F238E27FC236}">
                <a16:creationId xmlns:a16="http://schemas.microsoft.com/office/drawing/2014/main" id="{C173D9E3-6817-3B4C-BA82-6269F2A89D56}"/>
              </a:ext>
            </a:extLst>
          </p:cNvPr>
          <p:cNvSpPr/>
          <p:nvPr/>
        </p:nvSpPr>
        <p:spPr>
          <a:xfrm>
            <a:off x="-640849" y="-1158973"/>
            <a:ext cx="30130249" cy="15920001"/>
          </a:xfrm>
          <a:prstGeom prst="rect">
            <a:avLst/>
          </a:prstGeom>
          <a:solidFill>
            <a:schemeClr val="bg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latin typeface="Arial Black" panose="020B0604020202020204" pitchFamily="34" charset="0"/>
              <a:cs typeface="Arial Black" panose="020B0604020202020204" pitchFamily="34" charset="0"/>
            </a:endParaRPr>
          </a:p>
        </p:txBody>
      </p:sp>
      <p:pic>
        <p:nvPicPr>
          <p:cNvPr id="4" name="Picture 3">
            <a:hlinkClick r:id="rId2"/>
            <a:extLst>
              <a:ext uri="{FF2B5EF4-FFF2-40B4-BE49-F238E27FC236}">
                <a16:creationId xmlns:a16="http://schemas.microsoft.com/office/drawing/2014/main" id="{C52CC1D7-57D1-3847-952A-7BD5ED95428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57000" y="-35940"/>
            <a:ext cx="17481321" cy="13722836"/>
          </a:xfrm>
          <a:prstGeom prst="rect">
            <a:avLst/>
          </a:prstGeom>
        </p:spPr>
      </p:pic>
      <p:grpSp>
        <p:nvGrpSpPr>
          <p:cNvPr id="10" name="Group 9">
            <a:extLst>
              <a:ext uri="{FF2B5EF4-FFF2-40B4-BE49-F238E27FC236}">
                <a16:creationId xmlns:a16="http://schemas.microsoft.com/office/drawing/2014/main" id="{B8581AF9-0681-8A4D-BDF6-915769335350}"/>
              </a:ext>
            </a:extLst>
          </p:cNvPr>
          <p:cNvGrpSpPr/>
          <p:nvPr/>
        </p:nvGrpSpPr>
        <p:grpSpPr>
          <a:xfrm>
            <a:off x="-1557854" y="-2747122"/>
            <a:ext cx="26664423" cy="16463122"/>
            <a:chOff x="-958173" y="-1727463"/>
            <a:chExt cx="26664423" cy="16463122"/>
          </a:xfrm>
          <a:solidFill>
            <a:schemeClr val="bg2">
              <a:alpha val="6858"/>
            </a:schemeClr>
          </a:solidFill>
        </p:grpSpPr>
        <p:pic>
          <p:nvPicPr>
            <p:cNvPr id="11" name="Graphic 10">
              <a:extLst>
                <a:ext uri="{FF2B5EF4-FFF2-40B4-BE49-F238E27FC236}">
                  <a16:creationId xmlns:a16="http://schemas.microsoft.com/office/drawing/2014/main" id="{B1B9080E-1FB3-9846-AAC6-413212C96A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3407" y="-1727463"/>
              <a:ext cx="2486134" cy="4923520"/>
            </a:xfrm>
            <a:prstGeom prst="rect">
              <a:avLst/>
            </a:prstGeom>
          </p:spPr>
        </p:pic>
        <p:pic>
          <p:nvPicPr>
            <p:cNvPr id="12" name="Graphic 11">
              <a:extLst>
                <a:ext uri="{FF2B5EF4-FFF2-40B4-BE49-F238E27FC236}">
                  <a16:creationId xmlns:a16="http://schemas.microsoft.com/office/drawing/2014/main" id="{7674E035-93BE-B347-B275-E35AE2F1C41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34365" y="9261631"/>
              <a:ext cx="1963788" cy="3927576"/>
            </a:xfrm>
            <a:prstGeom prst="rect">
              <a:avLst/>
            </a:prstGeom>
          </p:spPr>
        </p:pic>
        <p:pic>
          <p:nvPicPr>
            <p:cNvPr id="13" name="Graphic 12">
              <a:extLst>
                <a:ext uri="{FF2B5EF4-FFF2-40B4-BE49-F238E27FC236}">
                  <a16:creationId xmlns:a16="http://schemas.microsoft.com/office/drawing/2014/main" id="{BFC6B84E-6BFC-4942-8093-1204F7BBC20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8173" y="4673680"/>
              <a:ext cx="3058977" cy="3058977"/>
            </a:xfrm>
            <a:prstGeom prst="rect">
              <a:avLst/>
            </a:prstGeom>
          </p:spPr>
        </p:pic>
        <p:pic>
          <p:nvPicPr>
            <p:cNvPr id="14" name="Graphic 13">
              <a:extLst>
                <a:ext uri="{FF2B5EF4-FFF2-40B4-BE49-F238E27FC236}">
                  <a16:creationId xmlns:a16="http://schemas.microsoft.com/office/drawing/2014/main" id="{A17F1535-E73B-4042-8630-588435EA586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03498" y="-760494"/>
              <a:ext cx="1963788" cy="3927576"/>
            </a:xfrm>
            <a:prstGeom prst="rect">
              <a:avLst/>
            </a:prstGeom>
          </p:spPr>
        </p:pic>
        <p:pic>
          <p:nvPicPr>
            <p:cNvPr id="15" name="Graphic 14">
              <a:extLst>
                <a:ext uri="{FF2B5EF4-FFF2-40B4-BE49-F238E27FC236}">
                  <a16:creationId xmlns:a16="http://schemas.microsoft.com/office/drawing/2014/main" id="{56F26034-67B5-E646-9E84-C3C9EB9EDED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5339109" y="12696341"/>
              <a:ext cx="2039318" cy="2039318"/>
            </a:xfrm>
            <a:prstGeom prst="rect">
              <a:avLst/>
            </a:prstGeom>
          </p:spPr>
        </p:pic>
        <p:pic>
          <p:nvPicPr>
            <p:cNvPr id="16" name="Graphic 15">
              <a:extLst>
                <a:ext uri="{FF2B5EF4-FFF2-40B4-BE49-F238E27FC236}">
                  <a16:creationId xmlns:a16="http://schemas.microsoft.com/office/drawing/2014/main" id="{2476E4F7-9C96-464E-8480-DC66D548128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041897" y="-760494"/>
              <a:ext cx="2605795" cy="2530265"/>
            </a:xfrm>
            <a:prstGeom prst="rect">
              <a:avLst/>
            </a:prstGeom>
          </p:spPr>
        </p:pic>
        <p:pic>
          <p:nvPicPr>
            <p:cNvPr id="17" name="Graphic 16">
              <a:extLst>
                <a:ext uri="{FF2B5EF4-FFF2-40B4-BE49-F238E27FC236}">
                  <a16:creationId xmlns:a16="http://schemas.microsoft.com/office/drawing/2014/main" id="{39DFFCD1-AB92-474E-8A8C-9AC918BF5FC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416944" y="9295638"/>
              <a:ext cx="1510606" cy="3058977"/>
            </a:xfrm>
            <a:prstGeom prst="rect">
              <a:avLst/>
            </a:prstGeom>
          </p:spPr>
        </p:pic>
        <p:pic>
          <p:nvPicPr>
            <p:cNvPr id="18" name="Graphic 17">
              <a:extLst>
                <a:ext uri="{FF2B5EF4-FFF2-40B4-BE49-F238E27FC236}">
                  <a16:creationId xmlns:a16="http://schemas.microsoft.com/office/drawing/2014/main" id="{94FFBEFA-68C6-1E48-A633-AB65CCE748D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466844" y="12385714"/>
              <a:ext cx="3058977" cy="1510606"/>
            </a:xfrm>
            <a:prstGeom prst="rect">
              <a:avLst/>
            </a:prstGeom>
          </p:spPr>
        </p:pic>
        <p:pic>
          <p:nvPicPr>
            <p:cNvPr id="19" name="Graphic 18">
              <a:extLst>
                <a:ext uri="{FF2B5EF4-FFF2-40B4-BE49-F238E27FC236}">
                  <a16:creationId xmlns:a16="http://schemas.microsoft.com/office/drawing/2014/main" id="{46DE0B35-64E7-0147-84C0-C5CAC1B59A0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015241" y="12167036"/>
              <a:ext cx="3852045" cy="1812727"/>
            </a:xfrm>
            <a:prstGeom prst="rect">
              <a:avLst/>
            </a:prstGeom>
          </p:spPr>
        </p:pic>
        <p:pic>
          <p:nvPicPr>
            <p:cNvPr id="20" name="Graphic 19">
              <a:extLst>
                <a:ext uri="{FF2B5EF4-FFF2-40B4-BE49-F238E27FC236}">
                  <a16:creationId xmlns:a16="http://schemas.microsoft.com/office/drawing/2014/main" id="{9DD2D56D-80F1-9447-A836-A2330A81194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341299" y="6754212"/>
              <a:ext cx="4758409" cy="1170720"/>
            </a:xfrm>
            <a:prstGeom prst="rect">
              <a:avLst/>
            </a:prstGeom>
          </p:spPr>
        </p:pic>
        <p:pic>
          <p:nvPicPr>
            <p:cNvPr id="21" name="Graphic 20">
              <a:extLst>
                <a:ext uri="{FF2B5EF4-FFF2-40B4-BE49-F238E27FC236}">
                  <a16:creationId xmlns:a16="http://schemas.microsoft.com/office/drawing/2014/main" id="{9E625C10-7788-3F48-9654-0C9036CD1000}"/>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2841749" y="12225066"/>
              <a:ext cx="2379204" cy="2379204"/>
            </a:xfrm>
            <a:prstGeom prst="rect">
              <a:avLst/>
            </a:prstGeom>
          </p:spPr>
        </p:pic>
        <p:pic>
          <p:nvPicPr>
            <p:cNvPr id="22" name="Graphic 21">
              <a:extLst>
                <a:ext uri="{FF2B5EF4-FFF2-40B4-BE49-F238E27FC236}">
                  <a16:creationId xmlns:a16="http://schemas.microsoft.com/office/drawing/2014/main" id="{F472FC18-4ED3-AF4E-840C-F8854A7C6FC9}"/>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1064558" y="-978374"/>
              <a:ext cx="2719091" cy="2719091"/>
            </a:xfrm>
            <a:prstGeom prst="rect">
              <a:avLst/>
            </a:prstGeom>
          </p:spPr>
        </p:pic>
        <p:pic>
          <p:nvPicPr>
            <p:cNvPr id="23" name="Graphic 22">
              <a:extLst>
                <a:ext uri="{FF2B5EF4-FFF2-40B4-BE49-F238E27FC236}">
                  <a16:creationId xmlns:a16="http://schemas.microsoft.com/office/drawing/2014/main" id="{41480EF0-8509-8A4D-BE7B-CF1728221049}"/>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3136878" y="-263760"/>
              <a:ext cx="3625454" cy="1812727"/>
            </a:xfrm>
            <a:prstGeom prst="rect">
              <a:avLst/>
            </a:prstGeom>
          </p:spPr>
        </p:pic>
        <p:pic>
          <p:nvPicPr>
            <p:cNvPr id="24" name="Graphic 23">
              <a:extLst>
                <a:ext uri="{FF2B5EF4-FFF2-40B4-BE49-F238E27FC236}">
                  <a16:creationId xmlns:a16="http://schemas.microsoft.com/office/drawing/2014/main" id="{CEE326C4-993A-3649-81AD-22C9504C7ABF}"/>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5339109" y="4216684"/>
              <a:ext cx="1510606" cy="3058977"/>
            </a:xfrm>
            <a:prstGeom prst="rect">
              <a:avLst/>
            </a:prstGeom>
          </p:spPr>
        </p:pic>
        <p:pic>
          <p:nvPicPr>
            <p:cNvPr id="25" name="Graphic 24">
              <a:extLst>
                <a:ext uri="{FF2B5EF4-FFF2-40B4-BE49-F238E27FC236}">
                  <a16:creationId xmlns:a16="http://schemas.microsoft.com/office/drawing/2014/main" id="{60B48081-1897-8549-8BE1-19E292542526}"/>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8584319" y="8214727"/>
              <a:ext cx="3058977" cy="3058977"/>
            </a:xfrm>
            <a:prstGeom prst="rect">
              <a:avLst/>
            </a:prstGeom>
          </p:spPr>
        </p:pic>
        <p:pic>
          <p:nvPicPr>
            <p:cNvPr id="26" name="Graphic 25">
              <a:extLst>
                <a:ext uri="{FF2B5EF4-FFF2-40B4-BE49-F238E27FC236}">
                  <a16:creationId xmlns:a16="http://schemas.microsoft.com/office/drawing/2014/main" id="{2ED3CDBA-32DE-D74E-B4D8-A9CC3A0B6613}"/>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833099" y="8728339"/>
              <a:ext cx="2190379" cy="3700985"/>
            </a:xfrm>
            <a:prstGeom prst="rect">
              <a:avLst/>
            </a:prstGeom>
          </p:spPr>
        </p:pic>
        <p:pic>
          <p:nvPicPr>
            <p:cNvPr id="27" name="Graphic 26">
              <a:extLst>
                <a:ext uri="{FF2B5EF4-FFF2-40B4-BE49-F238E27FC236}">
                  <a16:creationId xmlns:a16="http://schemas.microsoft.com/office/drawing/2014/main" id="{A33903EC-9462-F847-A40C-42D2AD832DD9}"/>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6915706" y="727901"/>
              <a:ext cx="2945682" cy="2945682"/>
            </a:xfrm>
            <a:prstGeom prst="rect">
              <a:avLst/>
            </a:prstGeom>
          </p:spPr>
        </p:pic>
        <p:pic>
          <p:nvPicPr>
            <p:cNvPr id="28" name="Graphic 27">
              <a:extLst>
                <a:ext uri="{FF2B5EF4-FFF2-40B4-BE49-F238E27FC236}">
                  <a16:creationId xmlns:a16="http://schemas.microsoft.com/office/drawing/2014/main" id="{8120AB3C-0413-A644-B0B0-818628F5F9A9}"/>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20548083" y="3115084"/>
              <a:ext cx="2077083" cy="3398863"/>
            </a:xfrm>
            <a:prstGeom prst="rect">
              <a:avLst/>
            </a:prstGeom>
          </p:spPr>
        </p:pic>
        <p:pic>
          <p:nvPicPr>
            <p:cNvPr id="29" name="Graphic 28">
              <a:extLst>
                <a:ext uri="{FF2B5EF4-FFF2-40B4-BE49-F238E27FC236}">
                  <a16:creationId xmlns:a16="http://schemas.microsoft.com/office/drawing/2014/main" id="{103B68CB-8705-B945-AF89-037484CC531B}"/>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22382917" y="7732657"/>
              <a:ext cx="3323333" cy="3323333"/>
            </a:xfrm>
            <a:prstGeom prst="rect">
              <a:avLst/>
            </a:prstGeom>
          </p:spPr>
        </p:pic>
      </p:grpSp>
      <p:grpSp>
        <p:nvGrpSpPr>
          <p:cNvPr id="2" name="Group 1">
            <a:extLst>
              <a:ext uri="{FF2B5EF4-FFF2-40B4-BE49-F238E27FC236}">
                <a16:creationId xmlns:a16="http://schemas.microsoft.com/office/drawing/2014/main" id="{E6F96EC0-A212-1944-9B3B-5924BBC6580A}"/>
              </a:ext>
            </a:extLst>
          </p:cNvPr>
          <p:cNvGrpSpPr/>
          <p:nvPr/>
        </p:nvGrpSpPr>
        <p:grpSpPr>
          <a:xfrm>
            <a:off x="2006989" y="2012667"/>
            <a:ext cx="12864138" cy="3093430"/>
            <a:chOff x="1051560" y="807518"/>
            <a:chExt cx="12864138" cy="3093430"/>
          </a:xfrm>
        </p:grpSpPr>
        <p:sp>
          <p:nvSpPr>
            <p:cNvPr id="31" name="Rectangle">
              <a:hlinkClick r:id="rId2"/>
              <a:extLst>
                <a:ext uri="{FF2B5EF4-FFF2-40B4-BE49-F238E27FC236}">
                  <a16:creationId xmlns:a16="http://schemas.microsoft.com/office/drawing/2014/main" id="{394B47FC-FD05-8B49-A4FD-0A5A8D1C4E0C}"/>
                </a:ext>
              </a:extLst>
            </p:cNvPr>
            <p:cNvSpPr/>
            <p:nvPr/>
          </p:nvSpPr>
          <p:spPr>
            <a:xfrm>
              <a:off x="1051560" y="807518"/>
              <a:ext cx="12864138" cy="3093430"/>
            </a:xfrm>
            <a:prstGeom prst="rect">
              <a:avLst/>
            </a:prstGeom>
            <a:solidFill>
              <a:srgbClr val="527AF3"/>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latin typeface="Arial Black" panose="020B0604020202020204" pitchFamily="34" charset="0"/>
                <a:cs typeface="Arial Black" panose="020B0604020202020204" pitchFamily="34" charset="0"/>
              </a:endParaRPr>
            </a:p>
          </p:txBody>
        </p:sp>
        <p:sp>
          <p:nvSpPr>
            <p:cNvPr id="54" name="Trend 2021."/>
            <p:cNvSpPr txBox="1"/>
            <p:nvPr/>
          </p:nvSpPr>
          <p:spPr>
            <a:xfrm>
              <a:off x="1794146" y="1240635"/>
              <a:ext cx="11566237" cy="21339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r>
                <a:rPr lang="en-US" sz="6600" dirty="0">
                  <a:solidFill>
                    <a:schemeClr val="bg1"/>
                  </a:solidFill>
                </a:rPr>
                <a:t>WUF11 briefing for Member States and partners: </a:t>
              </a:r>
              <a:endParaRPr lang="en-KE" sz="6000" b="0" dirty="0">
                <a:solidFill>
                  <a:schemeClr val="bg1"/>
                </a:solidFill>
              </a:endParaRPr>
            </a:p>
          </p:txBody>
        </p:sp>
      </p:grpSp>
      <p:sp>
        <p:nvSpPr>
          <p:cNvPr id="55" name="Graphic 172"/>
          <p:cNvSpPr/>
          <p:nvPr/>
        </p:nvSpPr>
        <p:spPr>
          <a:xfrm>
            <a:off x="22510300" y="1327027"/>
            <a:ext cx="433135" cy="284245"/>
          </a:xfrm>
          <a:custGeom>
            <a:avLst/>
            <a:gdLst/>
            <a:ahLst/>
            <a:cxnLst>
              <a:cxn ang="0">
                <a:pos x="wd2" y="hd2"/>
              </a:cxn>
              <a:cxn ang="5400000">
                <a:pos x="wd2" y="hd2"/>
              </a:cxn>
              <a:cxn ang="10800000">
                <a:pos x="wd2" y="hd2"/>
              </a:cxn>
              <a:cxn ang="16200000">
                <a:pos x="wd2" y="hd2"/>
              </a:cxn>
            </a:cxnLst>
            <a:rect l="0" t="0" r="r" b="b"/>
            <a:pathLst>
              <a:path w="21600" h="21600" extrusionOk="0">
                <a:moveTo>
                  <a:pt x="20588" y="12343"/>
                </a:moveTo>
                <a:lnTo>
                  <a:pt x="1013" y="12343"/>
                </a:lnTo>
                <a:cubicBezTo>
                  <a:pt x="453" y="12343"/>
                  <a:pt x="0" y="11652"/>
                  <a:pt x="0" y="10800"/>
                </a:cubicBezTo>
                <a:cubicBezTo>
                  <a:pt x="0" y="9948"/>
                  <a:pt x="453" y="9257"/>
                  <a:pt x="1013" y="9257"/>
                </a:cubicBezTo>
                <a:lnTo>
                  <a:pt x="20588" y="9257"/>
                </a:lnTo>
                <a:cubicBezTo>
                  <a:pt x="21147" y="9257"/>
                  <a:pt x="21600" y="9948"/>
                  <a:pt x="21600" y="10800"/>
                </a:cubicBezTo>
                <a:cubicBezTo>
                  <a:pt x="21600" y="11652"/>
                  <a:pt x="21147" y="12343"/>
                  <a:pt x="20588" y="12343"/>
                </a:cubicBezTo>
                <a:close/>
                <a:moveTo>
                  <a:pt x="21600" y="1543"/>
                </a:moveTo>
                <a:cubicBezTo>
                  <a:pt x="21600" y="691"/>
                  <a:pt x="21147" y="0"/>
                  <a:pt x="20588" y="0"/>
                </a:cubicBezTo>
                <a:lnTo>
                  <a:pt x="1013" y="0"/>
                </a:lnTo>
                <a:cubicBezTo>
                  <a:pt x="453" y="0"/>
                  <a:pt x="0" y="691"/>
                  <a:pt x="0" y="1543"/>
                </a:cubicBezTo>
                <a:cubicBezTo>
                  <a:pt x="0" y="2395"/>
                  <a:pt x="453" y="3086"/>
                  <a:pt x="1013" y="3086"/>
                </a:cubicBezTo>
                <a:lnTo>
                  <a:pt x="20588" y="3086"/>
                </a:lnTo>
                <a:cubicBezTo>
                  <a:pt x="21147" y="3086"/>
                  <a:pt x="21600" y="2395"/>
                  <a:pt x="21600" y="1543"/>
                </a:cubicBezTo>
                <a:close/>
                <a:moveTo>
                  <a:pt x="21600" y="20057"/>
                </a:moveTo>
                <a:cubicBezTo>
                  <a:pt x="21600" y="19205"/>
                  <a:pt x="21147" y="18514"/>
                  <a:pt x="20588" y="18514"/>
                </a:cubicBezTo>
                <a:lnTo>
                  <a:pt x="1013" y="18514"/>
                </a:lnTo>
                <a:cubicBezTo>
                  <a:pt x="453" y="18514"/>
                  <a:pt x="0" y="19205"/>
                  <a:pt x="0" y="20057"/>
                </a:cubicBezTo>
                <a:cubicBezTo>
                  <a:pt x="0" y="20909"/>
                  <a:pt x="453" y="21600"/>
                  <a:pt x="1013" y="21600"/>
                </a:cubicBezTo>
                <a:lnTo>
                  <a:pt x="20588" y="21600"/>
                </a:lnTo>
                <a:cubicBezTo>
                  <a:pt x="21147" y="21600"/>
                  <a:pt x="21600" y="20909"/>
                  <a:pt x="21600" y="20057"/>
                </a:cubicBezTo>
                <a:close/>
              </a:path>
            </a:pathLst>
          </a:custGeom>
          <a:solidFill>
            <a:schemeClr val="tx1"/>
          </a:solidFill>
          <a:ln w="12700">
            <a:miter lim="400000"/>
          </a:ln>
        </p:spPr>
        <p:txBody>
          <a:bodyPr lIns="45719" rIns="45719" anchor="ctr"/>
          <a:lstStyle/>
          <a:p>
            <a:pPr>
              <a:defRPr sz="3200" b="0">
                <a:solidFill>
                  <a:srgbClr val="FFFFFF"/>
                </a:solidFill>
                <a:latin typeface="+mn-lt"/>
                <a:ea typeface="+mn-ea"/>
                <a:cs typeface="+mn-cs"/>
                <a:sym typeface="Helvetica Neue Medium"/>
              </a:defRPr>
            </a:pPr>
            <a:endParaRPr dirty="0">
              <a:latin typeface="Arial Black" panose="020B0604020202020204" pitchFamily="34" charset="0"/>
              <a:cs typeface="Arial Black" panose="020B0604020202020204" pitchFamily="34" charset="0"/>
            </a:endParaRPr>
          </a:p>
        </p:txBody>
      </p:sp>
      <p:pic>
        <p:nvPicPr>
          <p:cNvPr id="30" name="Graphic 29">
            <a:hlinkClick r:id="rId2"/>
            <a:extLst>
              <a:ext uri="{FF2B5EF4-FFF2-40B4-BE49-F238E27FC236}">
                <a16:creationId xmlns:a16="http://schemas.microsoft.com/office/drawing/2014/main" id="{80D48D72-7A41-E247-9B9C-DE7C960AF670}"/>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1380079" y="6448861"/>
            <a:ext cx="8730068" cy="530651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trips(downLeft)">
                                      <p:cBhvr>
                                        <p:cTn id="7" dur="500"/>
                                        <p:tgtEl>
                                          <p:spTgt spid="30"/>
                                        </p:tgtEl>
                                      </p:cBhvr>
                                    </p:animEffect>
                                  </p:childTnLst>
                                </p:cTn>
                              </p:par>
                              <p:par>
                                <p:cTn id="8" presetID="18" presetClass="entr" presetSubtype="1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trips(downLeft)">
                                      <p:cBhvr>
                                        <p:cTn id="10" dur="500"/>
                                        <p:tgtEl>
                                          <p:spTgt spid="2"/>
                                        </p:tgtEl>
                                      </p:cBhvr>
                                    </p:animEffect>
                                  </p:childTnLst>
                                </p:cTn>
                              </p:par>
                              <p:par>
                                <p:cTn id="11" presetID="18" presetClass="entr" presetSubtype="1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10</a:t>
            </a:fld>
            <a:endParaRPr/>
          </a:p>
        </p:txBody>
      </p:sp>
      <p:sp>
        <p:nvSpPr>
          <p:cNvPr id="60" name="Rectangle"/>
          <p:cNvSpPr/>
          <p:nvPr/>
        </p:nvSpPr>
        <p:spPr>
          <a:xfrm>
            <a:off x="2921000" y="3611670"/>
            <a:ext cx="3322711" cy="143978"/>
          </a:xfrm>
          <a:prstGeom prst="rect">
            <a:avLst/>
          </a:prstGeom>
          <a:solidFill>
            <a:schemeClr val="accent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latin typeface="Arial Black" panose="020B0604020202020204" pitchFamily="34" charset="0"/>
              <a:cs typeface="Arial Black" panose="020B0604020202020204" pitchFamily="34" charset="0"/>
            </a:endParaRPr>
          </a:p>
        </p:txBody>
      </p:sp>
      <p:grpSp>
        <p:nvGrpSpPr>
          <p:cNvPr id="10" name="Group">
            <a:extLst>
              <a:ext uri="{FF2B5EF4-FFF2-40B4-BE49-F238E27FC236}">
                <a16:creationId xmlns:a16="http://schemas.microsoft.com/office/drawing/2014/main" id="{24A93D59-0D89-8546-B629-A04D9D4DA90E}"/>
              </a:ext>
            </a:extLst>
          </p:cNvPr>
          <p:cNvGrpSpPr/>
          <p:nvPr/>
        </p:nvGrpSpPr>
        <p:grpSpPr>
          <a:xfrm>
            <a:off x="1926473" y="2009806"/>
            <a:ext cx="20506119" cy="9487641"/>
            <a:chOff x="0" y="0"/>
            <a:chExt cx="18610527" cy="8610600"/>
          </a:xfrm>
          <a:solidFill>
            <a:schemeClr val="bg1"/>
          </a:solidFill>
        </p:grpSpPr>
        <p:sp>
          <p:nvSpPr>
            <p:cNvPr id="11" name="Triangle">
              <a:extLst>
                <a:ext uri="{FF2B5EF4-FFF2-40B4-BE49-F238E27FC236}">
                  <a16:creationId xmlns:a16="http://schemas.microsoft.com/office/drawing/2014/main" id="{A74610E5-1774-CA40-84E4-A7A109D3E913}"/>
                </a:ext>
              </a:extLst>
            </p:cNvPr>
            <p:cNvSpPr/>
            <p:nvPr/>
          </p:nvSpPr>
          <p:spPr>
            <a:xfrm rot="5400000">
              <a:off x="0" y="7340600"/>
              <a:ext cx="1270000" cy="1270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p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latin typeface="Arial Black" panose="020B0604020202020204" pitchFamily="34" charset="0"/>
                <a:cs typeface="Arial Black" panose="020B0604020202020204" pitchFamily="34" charset="0"/>
              </a:endParaRPr>
            </a:p>
          </p:txBody>
        </p:sp>
        <p:sp>
          <p:nvSpPr>
            <p:cNvPr id="12" name="Rounded Rectangle">
              <a:extLst>
                <a:ext uri="{FF2B5EF4-FFF2-40B4-BE49-F238E27FC236}">
                  <a16:creationId xmlns:a16="http://schemas.microsoft.com/office/drawing/2014/main" id="{4237114F-F03F-C44A-9D5D-7F85305E3852}"/>
                </a:ext>
              </a:extLst>
            </p:cNvPr>
            <p:cNvSpPr/>
            <p:nvPr/>
          </p:nvSpPr>
          <p:spPr>
            <a:xfrm>
              <a:off x="0" y="0"/>
              <a:ext cx="18610528" cy="7924800"/>
            </a:xfrm>
            <a:prstGeom prst="roundRect">
              <a:avLst>
                <a:gd name="adj" fmla="val 2404"/>
              </a:avLst>
            </a:prstGeom>
            <a:grp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latin typeface="Arial Black" panose="020B0604020202020204" pitchFamily="34" charset="0"/>
                <a:cs typeface="Arial Black" panose="020B0604020202020204" pitchFamily="34" charset="0"/>
              </a:endParaRPr>
            </a:p>
          </p:txBody>
        </p:sp>
      </p:grpSp>
      <p:sp>
        <p:nvSpPr>
          <p:cNvPr id="13" name="Trend 2021.">
            <a:extLst>
              <a:ext uri="{FF2B5EF4-FFF2-40B4-BE49-F238E27FC236}">
                <a16:creationId xmlns:a16="http://schemas.microsoft.com/office/drawing/2014/main" id="{9BBF9584-BEDF-F040-B2C0-3715342F9612}"/>
              </a:ext>
            </a:extLst>
          </p:cNvPr>
          <p:cNvSpPr txBox="1"/>
          <p:nvPr/>
        </p:nvSpPr>
        <p:spPr>
          <a:xfrm>
            <a:off x="4051401" y="5764231"/>
            <a:ext cx="16281199" cy="339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lang="en-US" sz="3200" dirty="0"/>
              <a:t>The application process is open from </a:t>
            </a:r>
            <a:r>
              <a:rPr lang="en-US" sz="3200" dirty="0">
                <a:solidFill>
                  <a:srgbClr val="FC676F"/>
                </a:solidFill>
              </a:rPr>
              <a:t>now until 7 March 2022. </a:t>
            </a:r>
          </a:p>
          <a:p>
            <a:endParaRPr lang="en-US" sz="1600" dirty="0">
              <a:solidFill>
                <a:srgbClr val="499B51"/>
              </a:solidFill>
            </a:endParaRPr>
          </a:p>
          <a:p>
            <a:r>
              <a:rPr lang="en-US" sz="3200" dirty="0"/>
              <a:t>Applications must be completed in English. </a:t>
            </a:r>
          </a:p>
          <a:p>
            <a:endParaRPr lang="en-US" sz="1600" dirty="0"/>
          </a:p>
          <a:p>
            <a:r>
              <a:rPr lang="en-US" sz="3200" dirty="0"/>
              <a:t>You must register for WUF11 before you can apply to host an event, as the application form is embedded in the Personal Profile dashboard. </a:t>
            </a:r>
          </a:p>
          <a:p>
            <a:endParaRPr lang="en-US" sz="1600" dirty="0"/>
          </a:p>
          <a:p>
            <a:r>
              <a:rPr lang="en-US" sz="3200" dirty="0"/>
              <a:t>At no time in the application process is any payment expected.</a:t>
            </a:r>
            <a:r>
              <a:rPr lang="en-KE" sz="3200" dirty="0"/>
              <a:t> </a:t>
            </a:r>
            <a:r>
              <a:rPr lang="en-US" sz="3200" dirty="0"/>
              <a:t> </a:t>
            </a:r>
            <a:endParaRPr lang="en-KE" sz="3200" dirty="0"/>
          </a:p>
        </p:txBody>
      </p:sp>
      <p:pic>
        <p:nvPicPr>
          <p:cNvPr id="14" name="Graphic 13">
            <a:extLst>
              <a:ext uri="{FF2B5EF4-FFF2-40B4-BE49-F238E27FC236}">
                <a16:creationId xmlns:a16="http://schemas.microsoft.com/office/drawing/2014/main" id="{9A4641FA-BA3A-9B44-8671-4C514FC2C8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7811" y="2200746"/>
            <a:ext cx="5548379" cy="3372545"/>
          </a:xfrm>
          <a:prstGeom prst="rect">
            <a:avLst/>
          </a:prstGeom>
        </p:spPr>
      </p:pic>
      <p:grpSp>
        <p:nvGrpSpPr>
          <p:cNvPr id="6" name="Group 5">
            <a:extLst>
              <a:ext uri="{FF2B5EF4-FFF2-40B4-BE49-F238E27FC236}">
                <a16:creationId xmlns:a16="http://schemas.microsoft.com/office/drawing/2014/main" id="{283B040D-68CE-C847-AD90-69044CF316D0}"/>
              </a:ext>
            </a:extLst>
          </p:cNvPr>
          <p:cNvGrpSpPr/>
          <p:nvPr/>
        </p:nvGrpSpPr>
        <p:grpSpPr>
          <a:xfrm>
            <a:off x="10499353" y="9539660"/>
            <a:ext cx="3372827" cy="779475"/>
            <a:chOff x="10499353" y="9539660"/>
            <a:chExt cx="3372827" cy="779475"/>
          </a:xfrm>
        </p:grpSpPr>
        <p:grpSp>
          <p:nvGrpSpPr>
            <p:cNvPr id="3" name="Group 2">
              <a:extLst>
                <a:ext uri="{FF2B5EF4-FFF2-40B4-BE49-F238E27FC236}">
                  <a16:creationId xmlns:a16="http://schemas.microsoft.com/office/drawing/2014/main" id="{BF4A302D-98EB-8642-8EE8-D51D52C274EF}"/>
                </a:ext>
              </a:extLst>
            </p:cNvPr>
            <p:cNvGrpSpPr/>
            <p:nvPr/>
          </p:nvGrpSpPr>
          <p:grpSpPr>
            <a:xfrm>
              <a:off x="10511820" y="9539660"/>
              <a:ext cx="3360360" cy="779475"/>
              <a:chOff x="10408155" y="9539660"/>
              <a:chExt cx="3360360" cy="779475"/>
            </a:xfrm>
          </p:grpSpPr>
          <p:sp>
            <p:nvSpPr>
              <p:cNvPr id="9" name="Rounded Rectangle">
                <a:hlinkClick r:id="rId4"/>
                <a:extLst>
                  <a:ext uri="{FF2B5EF4-FFF2-40B4-BE49-F238E27FC236}">
                    <a16:creationId xmlns:a16="http://schemas.microsoft.com/office/drawing/2014/main" id="{8E3C3D62-A351-9544-B1C9-4FA5CDAB0D7C}"/>
                  </a:ext>
                </a:extLst>
              </p:cNvPr>
              <p:cNvSpPr/>
              <p:nvPr/>
            </p:nvSpPr>
            <p:spPr>
              <a:xfrm>
                <a:off x="10408155" y="9539660"/>
                <a:ext cx="3360360" cy="779475"/>
              </a:xfrm>
              <a:prstGeom prst="roundRect">
                <a:avLst/>
              </a:prstGeom>
              <a:solidFill>
                <a:srgbClr val="FC676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latin typeface="Arial Black" panose="020B0604020202020204" pitchFamily="34" charset="0"/>
                  <a:cs typeface="Arial Black" panose="020B0604020202020204" pitchFamily="34" charset="0"/>
                </a:endParaRPr>
              </a:p>
            </p:txBody>
          </p:sp>
          <p:sp>
            <p:nvSpPr>
              <p:cNvPr id="15" name="Trend 2021.">
                <a:extLst>
                  <a:ext uri="{FF2B5EF4-FFF2-40B4-BE49-F238E27FC236}">
                    <a16:creationId xmlns:a16="http://schemas.microsoft.com/office/drawing/2014/main" id="{1A022035-17E1-C24C-B052-7764308A9C82}"/>
                  </a:ext>
                </a:extLst>
              </p:cNvPr>
              <p:cNvSpPr txBox="1"/>
              <p:nvPr/>
            </p:nvSpPr>
            <p:spPr>
              <a:xfrm>
                <a:off x="10408155" y="9614531"/>
                <a:ext cx="3360359"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lang="en-US" sz="2800" dirty="0">
                    <a:solidFill>
                      <a:schemeClr val="bg1"/>
                    </a:solidFill>
                  </a:rPr>
                  <a:t>Register now!</a:t>
                </a:r>
                <a:endParaRPr lang="en-KE" sz="2800" dirty="0">
                  <a:solidFill>
                    <a:schemeClr val="bg1"/>
                  </a:solidFill>
                </a:endParaRPr>
              </a:p>
            </p:txBody>
          </p:sp>
        </p:grpSp>
        <p:sp>
          <p:nvSpPr>
            <p:cNvPr id="4" name="Rounded Rectangle 3">
              <a:hlinkClick r:id="rId4"/>
              <a:extLst>
                <a:ext uri="{FF2B5EF4-FFF2-40B4-BE49-F238E27FC236}">
                  <a16:creationId xmlns:a16="http://schemas.microsoft.com/office/drawing/2014/main" id="{CCB396A9-4F7B-A24B-8714-A20D10D3BEFB}"/>
                </a:ext>
              </a:extLst>
            </p:cNvPr>
            <p:cNvSpPr/>
            <p:nvPr/>
          </p:nvSpPr>
          <p:spPr>
            <a:xfrm>
              <a:off x="10499353" y="9539660"/>
              <a:ext cx="3360359" cy="779475"/>
            </a:xfrm>
            <a:prstGeom prst="round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KE" sz="3200" b="0" i="0" u="none" strike="noStrike" cap="none" spc="0" normalizeH="0" baseline="0" dirty="0">
                <a:ln>
                  <a:noFill/>
                </a:ln>
                <a:solidFill>
                  <a:srgbClr val="FFFFFF"/>
                </a:solidFill>
                <a:effectLst/>
                <a:uFillTx/>
                <a:latin typeface="+mn-lt"/>
                <a:ea typeface="+mn-ea"/>
                <a:cs typeface="+mn-cs"/>
                <a:sym typeface="Helvetica Neue Medium"/>
              </a:endParaRPr>
            </a:p>
          </p:txBody>
        </p:sp>
      </p:grpSp>
    </p:spTree>
    <p:extLst>
      <p:ext uri="{BB962C8B-B14F-4D97-AF65-F5344CB8AC3E}">
        <p14:creationId xmlns:p14="http://schemas.microsoft.com/office/powerpoint/2010/main" val="2430376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a:p>
        </p:txBody>
      </p:sp>
      <p:grpSp>
        <p:nvGrpSpPr>
          <p:cNvPr id="63" name="Group">
            <a:extLst>
              <a:ext uri="{FF2B5EF4-FFF2-40B4-BE49-F238E27FC236}">
                <a16:creationId xmlns:a16="http://schemas.microsoft.com/office/drawing/2014/main" id="{767F75BF-1C4B-984A-B1BE-E67E70A2E280}"/>
              </a:ext>
            </a:extLst>
          </p:cNvPr>
          <p:cNvGrpSpPr/>
          <p:nvPr/>
        </p:nvGrpSpPr>
        <p:grpSpPr>
          <a:xfrm>
            <a:off x="1926473" y="2009806"/>
            <a:ext cx="20506119" cy="9487641"/>
            <a:chOff x="0" y="0"/>
            <a:chExt cx="18610527" cy="8610600"/>
          </a:xfrm>
          <a:solidFill>
            <a:schemeClr val="bg1"/>
          </a:solidFill>
        </p:grpSpPr>
        <p:sp>
          <p:nvSpPr>
            <p:cNvPr id="64" name="Triangle">
              <a:extLst>
                <a:ext uri="{FF2B5EF4-FFF2-40B4-BE49-F238E27FC236}">
                  <a16:creationId xmlns:a16="http://schemas.microsoft.com/office/drawing/2014/main" id="{D561B85A-E8B7-3145-8510-340BB7BDA309}"/>
                </a:ext>
              </a:extLst>
            </p:cNvPr>
            <p:cNvSpPr/>
            <p:nvPr/>
          </p:nvSpPr>
          <p:spPr>
            <a:xfrm rot="5400000">
              <a:off x="0" y="7340600"/>
              <a:ext cx="1270000" cy="1270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p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latin typeface="Arial Black" panose="020B0604020202020204" pitchFamily="34" charset="0"/>
                <a:cs typeface="Arial Black" panose="020B0604020202020204" pitchFamily="34" charset="0"/>
              </a:endParaRPr>
            </a:p>
          </p:txBody>
        </p:sp>
        <p:sp>
          <p:nvSpPr>
            <p:cNvPr id="65" name="Rounded Rectangle">
              <a:extLst>
                <a:ext uri="{FF2B5EF4-FFF2-40B4-BE49-F238E27FC236}">
                  <a16:creationId xmlns:a16="http://schemas.microsoft.com/office/drawing/2014/main" id="{81322ECD-4079-D040-9745-54994F585CEB}"/>
                </a:ext>
              </a:extLst>
            </p:cNvPr>
            <p:cNvSpPr/>
            <p:nvPr/>
          </p:nvSpPr>
          <p:spPr>
            <a:xfrm>
              <a:off x="0" y="0"/>
              <a:ext cx="18610528" cy="7924800"/>
            </a:xfrm>
            <a:prstGeom prst="roundRect">
              <a:avLst>
                <a:gd name="adj" fmla="val 2404"/>
              </a:avLst>
            </a:prstGeom>
            <a:grp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latin typeface="Arial Black" panose="020B0604020202020204" pitchFamily="34" charset="0"/>
                <a:cs typeface="Arial Black" panose="020B0604020202020204" pitchFamily="34" charset="0"/>
              </a:endParaRPr>
            </a:p>
          </p:txBody>
        </p:sp>
      </p:grpSp>
      <p:sp>
        <p:nvSpPr>
          <p:cNvPr id="2616" name="Scrum Methodology"/>
          <p:cNvSpPr txBox="1"/>
          <p:nvPr/>
        </p:nvSpPr>
        <p:spPr>
          <a:xfrm>
            <a:off x="3332187" y="3348274"/>
            <a:ext cx="6744501" cy="62581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gn="l">
              <a:defRPr sz="8000" b="0">
                <a:solidFill>
                  <a:srgbClr val="242423"/>
                </a:solidFill>
                <a:latin typeface="Montserrat Bold"/>
                <a:ea typeface="Montserrat Bold"/>
                <a:cs typeface="Montserrat Bold"/>
                <a:sym typeface="Montserrat Bold"/>
              </a:defRPr>
            </a:lvl1pPr>
          </a:lstStyle>
          <a:p>
            <a:r>
              <a:rPr lang="en-US" sz="4000" b="1" dirty="0">
                <a:latin typeface="Helvetica Neue" panose="02000503000000020004" pitchFamily="2" charset="0"/>
                <a:ea typeface="Helvetica Neue" panose="02000503000000020004" pitchFamily="2" charset="0"/>
                <a:cs typeface="Helvetica Neue" panose="02000503000000020004" pitchFamily="2" charset="0"/>
              </a:rPr>
              <a:t>There are </a:t>
            </a:r>
            <a:r>
              <a:rPr lang="en-US" sz="4000" b="1" dirty="0">
                <a:solidFill>
                  <a:srgbClr val="FC676F"/>
                </a:solidFill>
                <a:latin typeface="Helvetica Neue" panose="02000503000000020004" pitchFamily="2" charset="0"/>
                <a:ea typeface="Helvetica Neue" panose="02000503000000020004" pitchFamily="2" charset="0"/>
                <a:cs typeface="Helvetica Neue" panose="02000503000000020004" pitchFamily="2" charset="0"/>
              </a:rPr>
              <a:t>seven types of partner-led events </a:t>
            </a:r>
            <a:r>
              <a:rPr lang="en-US" sz="4000" b="1" dirty="0">
                <a:latin typeface="Helvetica Neue" panose="02000503000000020004" pitchFamily="2" charset="0"/>
                <a:ea typeface="Helvetica Neue" panose="02000503000000020004" pitchFamily="2" charset="0"/>
                <a:cs typeface="Helvetica Neue" panose="02000503000000020004" pitchFamily="2" charset="0"/>
              </a:rPr>
              <a:t>at WUF11 and most can accommodate up to 100 people. Hosts can draw on technical support including A/V equipment, projectors and presentation screens. Additional charges are incurred for translation.</a:t>
            </a:r>
            <a:r>
              <a:rPr lang="en-KE" sz="4000" b="1" dirty="0">
                <a:latin typeface="Helvetica Neue" panose="02000503000000020004" pitchFamily="2" charset="0"/>
                <a:ea typeface="Helvetica Neue" panose="02000503000000020004" pitchFamily="2" charset="0"/>
                <a:cs typeface="Helvetica Neue" panose="02000503000000020004" pitchFamily="2" charset="0"/>
              </a:rPr>
              <a:t> </a:t>
            </a:r>
            <a:endParaRPr sz="4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5" name="Graphic 14">
            <a:extLst>
              <a:ext uri="{FF2B5EF4-FFF2-40B4-BE49-F238E27FC236}">
                <a16:creationId xmlns:a16="http://schemas.microsoft.com/office/drawing/2014/main" id="{1503D839-CDFE-5244-B75B-019A5CCB7C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902407" y="2933950"/>
            <a:ext cx="9454427" cy="6883699"/>
          </a:xfrm>
          <a:prstGeom prst="rect">
            <a:avLst/>
          </a:prstGeom>
        </p:spPr>
      </p:pic>
    </p:spTree>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3" name="Rectangle"/>
          <p:cNvSpPr/>
          <p:nvPr/>
        </p:nvSpPr>
        <p:spPr>
          <a:xfrm>
            <a:off x="0" y="0"/>
            <a:ext cx="24434800" cy="13716003"/>
          </a:xfrm>
          <a:prstGeom prst="rect">
            <a:avLst/>
          </a:prstGeom>
          <a:solidFill>
            <a:schemeClr val="tx1">
              <a:lumMod val="10000"/>
              <a:lumOff val="90000"/>
            </a:scheme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latin typeface="Arial Black" panose="020B0604020202020204" pitchFamily="34" charset="0"/>
              <a:cs typeface="Arial Black" panose="020B0604020202020204" pitchFamily="34" charset="0"/>
            </a:endParaRPr>
          </a:p>
        </p:txBody>
      </p:sp>
      <p:grpSp>
        <p:nvGrpSpPr>
          <p:cNvPr id="60" name="Group 59">
            <a:extLst>
              <a:ext uri="{FF2B5EF4-FFF2-40B4-BE49-F238E27FC236}">
                <a16:creationId xmlns:a16="http://schemas.microsoft.com/office/drawing/2014/main" id="{CBCBEE12-8804-084D-92BE-1EC2468484F4}"/>
              </a:ext>
            </a:extLst>
          </p:cNvPr>
          <p:cNvGrpSpPr/>
          <p:nvPr/>
        </p:nvGrpSpPr>
        <p:grpSpPr>
          <a:xfrm>
            <a:off x="-844951" y="-1855761"/>
            <a:ext cx="26711331" cy="17792976"/>
            <a:chOff x="-833099" y="-1727463"/>
            <a:chExt cx="26711331" cy="17792976"/>
          </a:xfrm>
          <a:solidFill>
            <a:schemeClr val="bg2">
              <a:alpha val="20000"/>
            </a:schemeClr>
          </a:solidFill>
        </p:grpSpPr>
        <p:pic>
          <p:nvPicPr>
            <p:cNvPr id="4" name="Graphic 3">
              <a:extLst>
                <a:ext uri="{FF2B5EF4-FFF2-40B4-BE49-F238E27FC236}">
                  <a16:creationId xmlns:a16="http://schemas.microsoft.com/office/drawing/2014/main" id="{BA1CFB9F-DD26-1F4D-9125-E4EDFD4AB9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407" y="-1727463"/>
              <a:ext cx="2486134" cy="4923520"/>
            </a:xfrm>
            <a:prstGeom prst="rect">
              <a:avLst/>
            </a:prstGeom>
          </p:spPr>
        </p:pic>
        <p:pic>
          <p:nvPicPr>
            <p:cNvPr id="6" name="Graphic 5">
              <a:extLst>
                <a:ext uri="{FF2B5EF4-FFF2-40B4-BE49-F238E27FC236}">
                  <a16:creationId xmlns:a16="http://schemas.microsoft.com/office/drawing/2014/main" id="{B2239576-B5F4-1F4A-932A-049D9284CD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50080" y="9116290"/>
              <a:ext cx="1963788" cy="3927576"/>
            </a:xfrm>
            <a:prstGeom prst="rect">
              <a:avLst/>
            </a:prstGeom>
          </p:spPr>
        </p:pic>
        <p:pic>
          <p:nvPicPr>
            <p:cNvPr id="8" name="Graphic 7">
              <a:extLst>
                <a:ext uri="{FF2B5EF4-FFF2-40B4-BE49-F238E27FC236}">
                  <a16:creationId xmlns:a16="http://schemas.microsoft.com/office/drawing/2014/main" id="{27114242-0065-ED4E-BE14-D0846C992C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9610" y="4673680"/>
              <a:ext cx="3058977" cy="3058977"/>
            </a:xfrm>
            <a:prstGeom prst="rect">
              <a:avLst/>
            </a:prstGeom>
          </p:spPr>
        </p:pic>
        <p:pic>
          <p:nvPicPr>
            <p:cNvPr id="12" name="Graphic 11">
              <a:extLst>
                <a:ext uri="{FF2B5EF4-FFF2-40B4-BE49-F238E27FC236}">
                  <a16:creationId xmlns:a16="http://schemas.microsoft.com/office/drawing/2014/main" id="{9C8FD1B6-9E16-D741-B57F-56FB6D9AC3F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95046" y="-253993"/>
              <a:ext cx="1963788" cy="3927576"/>
            </a:xfrm>
            <a:prstGeom prst="rect">
              <a:avLst/>
            </a:prstGeom>
          </p:spPr>
        </p:pic>
        <p:pic>
          <p:nvPicPr>
            <p:cNvPr id="14" name="Graphic 13">
              <a:extLst>
                <a:ext uri="{FF2B5EF4-FFF2-40B4-BE49-F238E27FC236}">
                  <a16:creationId xmlns:a16="http://schemas.microsoft.com/office/drawing/2014/main" id="{EE9D041D-9070-254E-99A1-821589524BF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323174" y="10299308"/>
              <a:ext cx="2039318" cy="2039318"/>
            </a:xfrm>
            <a:prstGeom prst="rect">
              <a:avLst/>
            </a:prstGeom>
          </p:spPr>
        </p:pic>
        <p:pic>
          <p:nvPicPr>
            <p:cNvPr id="16" name="Graphic 15">
              <a:extLst>
                <a:ext uri="{FF2B5EF4-FFF2-40B4-BE49-F238E27FC236}">
                  <a16:creationId xmlns:a16="http://schemas.microsoft.com/office/drawing/2014/main" id="{D53960C3-0E3A-4948-B8E8-60DCF3CC94E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17385" y="-578059"/>
              <a:ext cx="2605795" cy="2530265"/>
            </a:xfrm>
            <a:prstGeom prst="rect">
              <a:avLst/>
            </a:prstGeom>
          </p:spPr>
        </p:pic>
        <p:pic>
          <p:nvPicPr>
            <p:cNvPr id="18" name="Graphic 17">
              <a:extLst>
                <a:ext uri="{FF2B5EF4-FFF2-40B4-BE49-F238E27FC236}">
                  <a16:creationId xmlns:a16="http://schemas.microsoft.com/office/drawing/2014/main" id="{634116A5-89A7-4542-BFDA-605A7ACBC25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725622" y="10137820"/>
              <a:ext cx="1510606" cy="3058977"/>
            </a:xfrm>
            <a:prstGeom prst="rect">
              <a:avLst/>
            </a:prstGeom>
          </p:spPr>
        </p:pic>
        <p:pic>
          <p:nvPicPr>
            <p:cNvPr id="20" name="Graphic 19">
              <a:extLst>
                <a:ext uri="{FF2B5EF4-FFF2-40B4-BE49-F238E27FC236}">
                  <a16:creationId xmlns:a16="http://schemas.microsoft.com/office/drawing/2014/main" id="{B5340ADF-CC70-EC42-8A41-9B6676EDF32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808193" y="12634060"/>
              <a:ext cx="3058977" cy="1510606"/>
            </a:xfrm>
            <a:prstGeom prst="rect">
              <a:avLst/>
            </a:prstGeom>
          </p:spPr>
        </p:pic>
        <p:pic>
          <p:nvPicPr>
            <p:cNvPr id="22" name="Graphic 21">
              <a:extLst>
                <a:ext uri="{FF2B5EF4-FFF2-40B4-BE49-F238E27FC236}">
                  <a16:creationId xmlns:a16="http://schemas.microsoft.com/office/drawing/2014/main" id="{131CBCD6-D1A0-A845-8139-03C5C233C47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939190" y="12383816"/>
              <a:ext cx="3852045" cy="1812727"/>
            </a:xfrm>
            <a:prstGeom prst="rect">
              <a:avLst/>
            </a:prstGeom>
          </p:spPr>
        </p:pic>
        <p:pic>
          <p:nvPicPr>
            <p:cNvPr id="26" name="Graphic 25">
              <a:extLst>
                <a:ext uri="{FF2B5EF4-FFF2-40B4-BE49-F238E27FC236}">
                  <a16:creationId xmlns:a16="http://schemas.microsoft.com/office/drawing/2014/main" id="{6951D475-8CE8-824D-A284-C90150F3F80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341299" y="6754212"/>
              <a:ext cx="4758409" cy="1170720"/>
            </a:xfrm>
            <a:prstGeom prst="rect">
              <a:avLst/>
            </a:prstGeom>
          </p:spPr>
        </p:pic>
        <p:pic>
          <p:nvPicPr>
            <p:cNvPr id="30" name="Graphic 29">
              <a:extLst>
                <a:ext uri="{FF2B5EF4-FFF2-40B4-BE49-F238E27FC236}">
                  <a16:creationId xmlns:a16="http://schemas.microsoft.com/office/drawing/2014/main" id="{46F5FAA8-06C8-7E4C-852A-2C1DBD0432D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1345040" y="12171454"/>
              <a:ext cx="2379204" cy="2379204"/>
            </a:xfrm>
            <a:prstGeom prst="rect">
              <a:avLst/>
            </a:prstGeom>
          </p:spPr>
        </p:pic>
        <p:pic>
          <p:nvPicPr>
            <p:cNvPr id="34" name="Graphic 33">
              <a:extLst>
                <a:ext uri="{FF2B5EF4-FFF2-40B4-BE49-F238E27FC236}">
                  <a16:creationId xmlns:a16="http://schemas.microsoft.com/office/drawing/2014/main" id="{CA7B1606-382E-284E-B405-31466811C2AB}"/>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1064558" y="-978374"/>
              <a:ext cx="2719091" cy="2719091"/>
            </a:xfrm>
            <a:prstGeom prst="rect">
              <a:avLst/>
            </a:prstGeom>
          </p:spPr>
        </p:pic>
        <p:pic>
          <p:nvPicPr>
            <p:cNvPr id="36" name="Graphic 35">
              <a:extLst>
                <a:ext uri="{FF2B5EF4-FFF2-40B4-BE49-F238E27FC236}">
                  <a16:creationId xmlns:a16="http://schemas.microsoft.com/office/drawing/2014/main" id="{72C83172-EA58-6C47-B64D-D02C3CD323FB}"/>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2416944" y="-172067"/>
              <a:ext cx="3625454" cy="1812727"/>
            </a:xfrm>
            <a:prstGeom prst="rect">
              <a:avLst/>
            </a:prstGeom>
          </p:spPr>
        </p:pic>
        <p:pic>
          <p:nvPicPr>
            <p:cNvPr id="38" name="Graphic 37">
              <a:extLst>
                <a:ext uri="{FF2B5EF4-FFF2-40B4-BE49-F238E27FC236}">
                  <a16:creationId xmlns:a16="http://schemas.microsoft.com/office/drawing/2014/main" id="{24231153-7D13-074D-ADD3-AEA050CCF9DF}"/>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5339109" y="4216684"/>
              <a:ext cx="1510606" cy="3058977"/>
            </a:xfrm>
            <a:prstGeom prst="rect">
              <a:avLst/>
            </a:prstGeom>
          </p:spPr>
        </p:pic>
        <p:pic>
          <p:nvPicPr>
            <p:cNvPr id="40" name="Graphic 39">
              <a:extLst>
                <a:ext uri="{FF2B5EF4-FFF2-40B4-BE49-F238E27FC236}">
                  <a16:creationId xmlns:a16="http://schemas.microsoft.com/office/drawing/2014/main" id="{839924A3-8C32-5A4B-972F-C572DD997AD0}"/>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6651926" y="13006536"/>
              <a:ext cx="3058977" cy="3058977"/>
            </a:xfrm>
            <a:prstGeom prst="rect">
              <a:avLst/>
            </a:prstGeom>
          </p:spPr>
        </p:pic>
        <p:pic>
          <p:nvPicPr>
            <p:cNvPr id="42" name="Graphic 41">
              <a:extLst>
                <a:ext uri="{FF2B5EF4-FFF2-40B4-BE49-F238E27FC236}">
                  <a16:creationId xmlns:a16="http://schemas.microsoft.com/office/drawing/2014/main" id="{7AC41E95-112C-7246-AA7C-C0F5E26E6EE7}"/>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833099" y="8728339"/>
              <a:ext cx="2190379" cy="3700985"/>
            </a:xfrm>
            <a:prstGeom prst="rect">
              <a:avLst/>
            </a:prstGeom>
          </p:spPr>
        </p:pic>
        <p:pic>
          <p:nvPicPr>
            <p:cNvPr id="46" name="Graphic 45">
              <a:extLst>
                <a:ext uri="{FF2B5EF4-FFF2-40B4-BE49-F238E27FC236}">
                  <a16:creationId xmlns:a16="http://schemas.microsoft.com/office/drawing/2014/main" id="{AB015DFC-69A4-E14A-B982-E42ECB12E9A6}"/>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6915706" y="727901"/>
              <a:ext cx="2945682" cy="2945682"/>
            </a:xfrm>
            <a:prstGeom prst="rect">
              <a:avLst/>
            </a:prstGeom>
          </p:spPr>
        </p:pic>
        <p:pic>
          <p:nvPicPr>
            <p:cNvPr id="52" name="Graphic 51">
              <a:extLst>
                <a:ext uri="{FF2B5EF4-FFF2-40B4-BE49-F238E27FC236}">
                  <a16:creationId xmlns:a16="http://schemas.microsoft.com/office/drawing/2014/main" id="{59D1200A-DAA3-A044-8C4C-3138F4D666A8}"/>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21803207" y="3105235"/>
              <a:ext cx="2077083" cy="3398863"/>
            </a:xfrm>
            <a:prstGeom prst="rect">
              <a:avLst/>
            </a:prstGeom>
          </p:spPr>
        </p:pic>
        <p:pic>
          <p:nvPicPr>
            <p:cNvPr id="56" name="Graphic 55">
              <a:extLst>
                <a:ext uri="{FF2B5EF4-FFF2-40B4-BE49-F238E27FC236}">
                  <a16:creationId xmlns:a16="http://schemas.microsoft.com/office/drawing/2014/main" id="{9E10A52B-4CEB-BD48-B270-D3DAEB1ADFBB}"/>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22554899" y="7198938"/>
              <a:ext cx="3323333" cy="3323333"/>
            </a:xfrm>
            <a:prstGeom prst="rect">
              <a:avLst/>
            </a:prstGeom>
          </p:spPr>
        </p:pic>
      </p:grpSp>
      <p:pic>
        <p:nvPicPr>
          <p:cNvPr id="3" name="Picture 2" descr="A picture containing sky, city, road, highway&#10;&#10;Description automatically generated">
            <a:extLst>
              <a:ext uri="{FF2B5EF4-FFF2-40B4-BE49-F238E27FC236}">
                <a16:creationId xmlns:a16="http://schemas.microsoft.com/office/drawing/2014/main" id="{2571FFD7-3628-4A41-8E59-4C643EF5D18B}"/>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102322" y="-184729"/>
            <a:ext cx="24823584" cy="10061826"/>
          </a:xfrm>
          <a:prstGeom prst="rect">
            <a:avLst/>
          </a:prstGeom>
        </p:spPr>
      </p:pic>
      <p:sp>
        <p:nvSpPr>
          <p:cNvPr id="5599" name="Thank you!"/>
          <p:cNvSpPr txBox="1"/>
          <p:nvPr/>
        </p:nvSpPr>
        <p:spPr>
          <a:xfrm>
            <a:off x="920477" y="10383211"/>
            <a:ext cx="22543047" cy="18723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457200">
              <a:defRPr sz="18000" b="0">
                <a:solidFill>
                  <a:srgbClr val="242423"/>
                </a:solidFill>
                <a:latin typeface="Montserrat Bold"/>
                <a:ea typeface="Montserrat Bold"/>
                <a:cs typeface="Montserrat Bold"/>
                <a:sym typeface="Montserrat Bold"/>
              </a:defRPr>
            </a:lvl1pPr>
          </a:lstStyle>
          <a:p>
            <a:pPr algn="ctr"/>
            <a:r>
              <a:rPr lang="en-US" sz="11500" b="1"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Hope to see you in </a:t>
            </a:r>
            <a:r>
              <a:rPr lang="en-US" sz="115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Katowice!</a:t>
            </a:r>
            <a:r>
              <a:rPr lang="en-KE" sz="7200" b="1" dirty="0">
                <a:latin typeface="Helvetica Neue" panose="02000503000000020004" pitchFamily="2" charset="0"/>
                <a:ea typeface="Helvetica Neue" panose="02000503000000020004" pitchFamily="2" charset="0"/>
                <a:cs typeface="Helvetica Neue" panose="02000503000000020004" pitchFamily="2" charset="0"/>
              </a:rPr>
              <a:t> </a:t>
            </a:r>
            <a:endParaRPr sz="44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7" name="Thank you!">
            <a:extLst>
              <a:ext uri="{FF2B5EF4-FFF2-40B4-BE49-F238E27FC236}">
                <a16:creationId xmlns:a16="http://schemas.microsoft.com/office/drawing/2014/main" id="{04F106BF-A158-204B-8669-00955E57AA34}"/>
              </a:ext>
            </a:extLst>
          </p:cNvPr>
          <p:cNvSpPr txBox="1"/>
          <p:nvPr/>
        </p:nvSpPr>
        <p:spPr>
          <a:xfrm>
            <a:off x="19713337" y="9893844"/>
            <a:ext cx="3467013" cy="390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457200">
              <a:defRPr sz="18000" b="0">
                <a:solidFill>
                  <a:srgbClr val="242423"/>
                </a:solidFill>
                <a:latin typeface="Montserrat Bold"/>
                <a:ea typeface="Montserrat Bold"/>
                <a:cs typeface="Montserrat Bold"/>
                <a:sym typeface="Montserrat Bold"/>
              </a:defRPr>
            </a:lvl1pPr>
          </a:lstStyle>
          <a:p>
            <a:pPr algn="ctr"/>
            <a:r>
              <a:rPr lang="en-GB" sz="1800" dirty="0"/>
              <a:t>© Shutterstock/Nahlik</a:t>
            </a:r>
            <a:endParaRPr sz="1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634173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3" name="Rectangle"/>
          <p:cNvSpPr/>
          <p:nvPr/>
        </p:nvSpPr>
        <p:spPr>
          <a:xfrm>
            <a:off x="0" y="0"/>
            <a:ext cx="24434800" cy="13716003"/>
          </a:xfrm>
          <a:prstGeom prst="rect">
            <a:avLst/>
          </a:prstGeom>
          <a:solidFill>
            <a:schemeClr val="tx1">
              <a:lumMod val="10000"/>
              <a:lumOff val="90000"/>
            </a:scheme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latin typeface="Arial Black" panose="020B0604020202020204" pitchFamily="34" charset="0"/>
              <a:cs typeface="Arial Black" panose="020B0604020202020204" pitchFamily="34" charset="0"/>
            </a:endParaRPr>
          </a:p>
        </p:txBody>
      </p:sp>
      <p:grpSp>
        <p:nvGrpSpPr>
          <p:cNvPr id="60" name="Group 59">
            <a:extLst>
              <a:ext uri="{FF2B5EF4-FFF2-40B4-BE49-F238E27FC236}">
                <a16:creationId xmlns:a16="http://schemas.microsoft.com/office/drawing/2014/main" id="{CBCBEE12-8804-084D-92BE-1EC2468484F4}"/>
              </a:ext>
            </a:extLst>
          </p:cNvPr>
          <p:cNvGrpSpPr/>
          <p:nvPr/>
        </p:nvGrpSpPr>
        <p:grpSpPr>
          <a:xfrm>
            <a:off x="-1372361" y="-2747122"/>
            <a:ext cx="26664423" cy="16463122"/>
            <a:chOff x="-958173" y="-1727463"/>
            <a:chExt cx="26664423" cy="16463122"/>
          </a:xfrm>
        </p:grpSpPr>
        <p:pic>
          <p:nvPicPr>
            <p:cNvPr id="4" name="Graphic 3">
              <a:extLst>
                <a:ext uri="{FF2B5EF4-FFF2-40B4-BE49-F238E27FC236}">
                  <a16:creationId xmlns:a16="http://schemas.microsoft.com/office/drawing/2014/main" id="{BA1CFB9F-DD26-1F4D-9125-E4EDFD4AB9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407" y="-1727463"/>
              <a:ext cx="2486134" cy="4923520"/>
            </a:xfrm>
            <a:prstGeom prst="rect">
              <a:avLst/>
            </a:prstGeom>
          </p:spPr>
        </p:pic>
        <p:pic>
          <p:nvPicPr>
            <p:cNvPr id="6" name="Graphic 5">
              <a:extLst>
                <a:ext uri="{FF2B5EF4-FFF2-40B4-BE49-F238E27FC236}">
                  <a16:creationId xmlns:a16="http://schemas.microsoft.com/office/drawing/2014/main" id="{B2239576-B5F4-1F4A-932A-049D9284CD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34365" y="9261631"/>
              <a:ext cx="1963788" cy="3927576"/>
            </a:xfrm>
            <a:prstGeom prst="rect">
              <a:avLst/>
            </a:prstGeom>
          </p:spPr>
        </p:pic>
        <p:pic>
          <p:nvPicPr>
            <p:cNvPr id="8" name="Graphic 7">
              <a:extLst>
                <a:ext uri="{FF2B5EF4-FFF2-40B4-BE49-F238E27FC236}">
                  <a16:creationId xmlns:a16="http://schemas.microsoft.com/office/drawing/2014/main" id="{27114242-0065-ED4E-BE14-D0846C992C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8173" y="4673680"/>
              <a:ext cx="3058977" cy="3058977"/>
            </a:xfrm>
            <a:prstGeom prst="rect">
              <a:avLst/>
            </a:prstGeom>
          </p:spPr>
        </p:pic>
        <p:pic>
          <p:nvPicPr>
            <p:cNvPr id="12" name="Graphic 11">
              <a:extLst>
                <a:ext uri="{FF2B5EF4-FFF2-40B4-BE49-F238E27FC236}">
                  <a16:creationId xmlns:a16="http://schemas.microsoft.com/office/drawing/2014/main" id="{9C8FD1B6-9E16-D741-B57F-56FB6D9AC3F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03498" y="-760494"/>
              <a:ext cx="1963788" cy="3927576"/>
            </a:xfrm>
            <a:prstGeom prst="rect">
              <a:avLst/>
            </a:prstGeom>
          </p:spPr>
        </p:pic>
        <p:pic>
          <p:nvPicPr>
            <p:cNvPr id="14" name="Graphic 13">
              <a:extLst>
                <a:ext uri="{FF2B5EF4-FFF2-40B4-BE49-F238E27FC236}">
                  <a16:creationId xmlns:a16="http://schemas.microsoft.com/office/drawing/2014/main" id="{EE9D041D-9070-254E-99A1-821589524BF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339109" y="12696341"/>
              <a:ext cx="2039318" cy="2039318"/>
            </a:xfrm>
            <a:prstGeom prst="rect">
              <a:avLst/>
            </a:prstGeom>
          </p:spPr>
        </p:pic>
        <p:pic>
          <p:nvPicPr>
            <p:cNvPr id="16" name="Graphic 15">
              <a:extLst>
                <a:ext uri="{FF2B5EF4-FFF2-40B4-BE49-F238E27FC236}">
                  <a16:creationId xmlns:a16="http://schemas.microsoft.com/office/drawing/2014/main" id="{D53960C3-0E3A-4948-B8E8-60DCF3CC94E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041897" y="-760494"/>
              <a:ext cx="2605795" cy="2530265"/>
            </a:xfrm>
            <a:prstGeom prst="rect">
              <a:avLst/>
            </a:prstGeom>
          </p:spPr>
        </p:pic>
        <p:pic>
          <p:nvPicPr>
            <p:cNvPr id="18" name="Graphic 17">
              <a:extLst>
                <a:ext uri="{FF2B5EF4-FFF2-40B4-BE49-F238E27FC236}">
                  <a16:creationId xmlns:a16="http://schemas.microsoft.com/office/drawing/2014/main" id="{634116A5-89A7-4542-BFDA-605A7ACBC25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416944" y="9295638"/>
              <a:ext cx="1510606" cy="3058977"/>
            </a:xfrm>
            <a:prstGeom prst="rect">
              <a:avLst/>
            </a:prstGeom>
          </p:spPr>
        </p:pic>
        <p:pic>
          <p:nvPicPr>
            <p:cNvPr id="20" name="Graphic 19">
              <a:extLst>
                <a:ext uri="{FF2B5EF4-FFF2-40B4-BE49-F238E27FC236}">
                  <a16:creationId xmlns:a16="http://schemas.microsoft.com/office/drawing/2014/main" id="{B5340ADF-CC70-EC42-8A41-9B6676EDF32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466844" y="12385714"/>
              <a:ext cx="3058977" cy="1510606"/>
            </a:xfrm>
            <a:prstGeom prst="rect">
              <a:avLst/>
            </a:prstGeom>
          </p:spPr>
        </p:pic>
        <p:pic>
          <p:nvPicPr>
            <p:cNvPr id="22" name="Graphic 21">
              <a:extLst>
                <a:ext uri="{FF2B5EF4-FFF2-40B4-BE49-F238E27FC236}">
                  <a16:creationId xmlns:a16="http://schemas.microsoft.com/office/drawing/2014/main" id="{131CBCD6-D1A0-A845-8139-03C5C233C47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015241" y="12167036"/>
              <a:ext cx="3852045" cy="1812727"/>
            </a:xfrm>
            <a:prstGeom prst="rect">
              <a:avLst/>
            </a:prstGeom>
          </p:spPr>
        </p:pic>
        <p:pic>
          <p:nvPicPr>
            <p:cNvPr id="26" name="Graphic 25">
              <a:extLst>
                <a:ext uri="{FF2B5EF4-FFF2-40B4-BE49-F238E27FC236}">
                  <a16:creationId xmlns:a16="http://schemas.microsoft.com/office/drawing/2014/main" id="{6951D475-8CE8-824D-A284-C90150F3F80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341299" y="6754212"/>
              <a:ext cx="4758409" cy="1170720"/>
            </a:xfrm>
            <a:prstGeom prst="rect">
              <a:avLst/>
            </a:prstGeom>
          </p:spPr>
        </p:pic>
        <p:pic>
          <p:nvPicPr>
            <p:cNvPr id="30" name="Graphic 29">
              <a:extLst>
                <a:ext uri="{FF2B5EF4-FFF2-40B4-BE49-F238E27FC236}">
                  <a16:creationId xmlns:a16="http://schemas.microsoft.com/office/drawing/2014/main" id="{46F5FAA8-06C8-7E4C-852A-2C1DBD0432D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2841749" y="12225066"/>
              <a:ext cx="2379204" cy="2379204"/>
            </a:xfrm>
            <a:prstGeom prst="rect">
              <a:avLst/>
            </a:prstGeom>
          </p:spPr>
        </p:pic>
        <p:pic>
          <p:nvPicPr>
            <p:cNvPr id="34" name="Graphic 33">
              <a:extLst>
                <a:ext uri="{FF2B5EF4-FFF2-40B4-BE49-F238E27FC236}">
                  <a16:creationId xmlns:a16="http://schemas.microsoft.com/office/drawing/2014/main" id="{CA7B1606-382E-284E-B405-31466811C2AB}"/>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1064558" y="-978374"/>
              <a:ext cx="2719091" cy="2719091"/>
            </a:xfrm>
            <a:prstGeom prst="rect">
              <a:avLst/>
            </a:prstGeom>
          </p:spPr>
        </p:pic>
        <p:pic>
          <p:nvPicPr>
            <p:cNvPr id="36" name="Graphic 35">
              <a:extLst>
                <a:ext uri="{FF2B5EF4-FFF2-40B4-BE49-F238E27FC236}">
                  <a16:creationId xmlns:a16="http://schemas.microsoft.com/office/drawing/2014/main" id="{72C83172-EA58-6C47-B64D-D02C3CD323FB}"/>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3136878" y="-263760"/>
              <a:ext cx="3625454" cy="1812727"/>
            </a:xfrm>
            <a:prstGeom prst="rect">
              <a:avLst/>
            </a:prstGeom>
          </p:spPr>
        </p:pic>
        <p:pic>
          <p:nvPicPr>
            <p:cNvPr id="38" name="Graphic 37">
              <a:extLst>
                <a:ext uri="{FF2B5EF4-FFF2-40B4-BE49-F238E27FC236}">
                  <a16:creationId xmlns:a16="http://schemas.microsoft.com/office/drawing/2014/main" id="{24231153-7D13-074D-ADD3-AEA050CCF9DF}"/>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5339109" y="4216684"/>
              <a:ext cx="1510606" cy="3058977"/>
            </a:xfrm>
            <a:prstGeom prst="rect">
              <a:avLst/>
            </a:prstGeom>
          </p:spPr>
        </p:pic>
        <p:pic>
          <p:nvPicPr>
            <p:cNvPr id="40" name="Graphic 39">
              <a:extLst>
                <a:ext uri="{FF2B5EF4-FFF2-40B4-BE49-F238E27FC236}">
                  <a16:creationId xmlns:a16="http://schemas.microsoft.com/office/drawing/2014/main" id="{839924A3-8C32-5A4B-972F-C572DD997AD0}"/>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8584319" y="8214727"/>
              <a:ext cx="3058977" cy="3058977"/>
            </a:xfrm>
            <a:prstGeom prst="rect">
              <a:avLst/>
            </a:prstGeom>
          </p:spPr>
        </p:pic>
        <p:pic>
          <p:nvPicPr>
            <p:cNvPr id="42" name="Graphic 41">
              <a:extLst>
                <a:ext uri="{FF2B5EF4-FFF2-40B4-BE49-F238E27FC236}">
                  <a16:creationId xmlns:a16="http://schemas.microsoft.com/office/drawing/2014/main" id="{7AC41E95-112C-7246-AA7C-C0F5E26E6EE7}"/>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833099" y="8728339"/>
              <a:ext cx="2190379" cy="3700985"/>
            </a:xfrm>
            <a:prstGeom prst="rect">
              <a:avLst/>
            </a:prstGeom>
          </p:spPr>
        </p:pic>
        <p:pic>
          <p:nvPicPr>
            <p:cNvPr id="46" name="Graphic 45">
              <a:extLst>
                <a:ext uri="{FF2B5EF4-FFF2-40B4-BE49-F238E27FC236}">
                  <a16:creationId xmlns:a16="http://schemas.microsoft.com/office/drawing/2014/main" id="{AB015DFC-69A4-E14A-B982-E42ECB12E9A6}"/>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6915706" y="727901"/>
              <a:ext cx="2945682" cy="2945682"/>
            </a:xfrm>
            <a:prstGeom prst="rect">
              <a:avLst/>
            </a:prstGeom>
          </p:spPr>
        </p:pic>
        <p:pic>
          <p:nvPicPr>
            <p:cNvPr id="52" name="Graphic 51">
              <a:extLst>
                <a:ext uri="{FF2B5EF4-FFF2-40B4-BE49-F238E27FC236}">
                  <a16:creationId xmlns:a16="http://schemas.microsoft.com/office/drawing/2014/main" id="{59D1200A-DAA3-A044-8C4C-3138F4D666A8}"/>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20548083" y="3115084"/>
              <a:ext cx="2077083" cy="3398863"/>
            </a:xfrm>
            <a:prstGeom prst="rect">
              <a:avLst/>
            </a:prstGeom>
          </p:spPr>
        </p:pic>
        <p:pic>
          <p:nvPicPr>
            <p:cNvPr id="56" name="Graphic 55">
              <a:extLst>
                <a:ext uri="{FF2B5EF4-FFF2-40B4-BE49-F238E27FC236}">
                  <a16:creationId xmlns:a16="http://schemas.microsoft.com/office/drawing/2014/main" id="{9E10A52B-4CEB-BD48-B270-D3DAEB1ADFBB}"/>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22382917" y="7732657"/>
              <a:ext cx="3323333" cy="3323333"/>
            </a:xfrm>
            <a:prstGeom prst="rect">
              <a:avLst/>
            </a:prstGeom>
          </p:spPr>
        </p:pic>
      </p:grpSp>
      <p:grpSp>
        <p:nvGrpSpPr>
          <p:cNvPr id="5598" name="Group"/>
          <p:cNvGrpSpPr/>
          <p:nvPr/>
        </p:nvGrpSpPr>
        <p:grpSpPr>
          <a:xfrm>
            <a:off x="2401437" y="2439181"/>
            <a:ext cx="20506119" cy="9487641"/>
            <a:chOff x="0" y="0"/>
            <a:chExt cx="18610527" cy="8610600"/>
          </a:xfrm>
          <a:solidFill>
            <a:schemeClr val="bg1"/>
          </a:solidFill>
        </p:grpSpPr>
        <p:sp>
          <p:nvSpPr>
            <p:cNvPr id="5596" name="Triangle"/>
            <p:cNvSpPr/>
            <p:nvPr/>
          </p:nvSpPr>
          <p:spPr>
            <a:xfrm rot="5400000">
              <a:off x="0" y="7340600"/>
              <a:ext cx="1270000" cy="1270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latin typeface="Arial Black" panose="020B0604020202020204" pitchFamily="34" charset="0"/>
                <a:cs typeface="Arial Black" panose="020B0604020202020204" pitchFamily="34" charset="0"/>
              </a:endParaRPr>
            </a:p>
          </p:txBody>
        </p:sp>
        <p:sp>
          <p:nvSpPr>
            <p:cNvPr id="5597" name="Rounded Rectangle"/>
            <p:cNvSpPr/>
            <p:nvPr/>
          </p:nvSpPr>
          <p:spPr>
            <a:xfrm>
              <a:off x="0" y="0"/>
              <a:ext cx="18610528" cy="7924800"/>
            </a:xfrm>
            <a:prstGeom prst="roundRect">
              <a:avLst>
                <a:gd name="adj" fmla="val 2404"/>
              </a:avLst>
            </a:pr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p>
              <a:pPr>
                <a:defRPr sz="3200" b="0">
                  <a:solidFill>
                    <a:srgbClr val="FFFFFF"/>
                  </a:solidFill>
                  <a:latin typeface="+mn-lt"/>
                  <a:ea typeface="+mn-ea"/>
                  <a:cs typeface="+mn-cs"/>
                  <a:sym typeface="Helvetica Neue Medium"/>
                </a:defRPr>
              </a:pPr>
              <a:r>
                <a:rPr lang="en-US" dirty="0">
                  <a:latin typeface="Arial Black" panose="020B0604020202020204" pitchFamily="34" charset="0"/>
                  <a:cs typeface="Arial Black" panose="020B0604020202020204" pitchFamily="34" charset="0"/>
                </a:rPr>
                <a:t>Th</a:t>
              </a:r>
              <a:endParaRPr dirty="0">
                <a:latin typeface="Arial Black" panose="020B0604020202020204" pitchFamily="34" charset="0"/>
                <a:cs typeface="Arial Black" panose="020B0604020202020204" pitchFamily="34" charset="0"/>
              </a:endParaRPr>
            </a:p>
          </p:txBody>
        </p:sp>
      </p:grpSp>
      <p:sp>
        <p:nvSpPr>
          <p:cNvPr id="5599" name="Thank you!"/>
          <p:cNvSpPr txBox="1"/>
          <p:nvPr/>
        </p:nvSpPr>
        <p:spPr>
          <a:xfrm>
            <a:off x="132096" y="7259272"/>
            <a:ext cx="15503239" cy="5642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defRPr sz="18000" b="0">
                <a:solidFill>
                  <a:srgbClr val="242423"/>
                </a:solidFill>
                <a:latin typeface="Montserrat Bold"/>
                <a:ea typeface="Montserrat Bold"/>
                <a:cs typeface="Montserrat Bold"/>
                <a:sym typeface="Montserrat Bold"/>
              </a:defRPr>
            </a:lvl1pPr>
          </a:lstStyle>
          <a:p>
            <a:pPr algn="ctr"/>
            <a:endParaRPr lang="en-US" sz="54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sz="36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hlinkClick r:id="rId40"/>
              </a:rPr>
              <a:t>Unhabitat-events@un.org</a:t>
            </a:r>
            <a:endParaRPr lang="en-US" sz="36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sz="36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sz="3600" dirty="0">
                <a:latin typeface="Jost Light" pitchFamily="2" charset="77"/>
                <a:ea typeface="Jost Light" pitchFamily="2" charset="77"/>
                <a:hlinkClick r:id="rId41"/>
              </a:rPr>
              <a:t>https://www.unevents.org/Home/Register</a:t>
            </a:r>
            <a:endParaRPr lang="en-US" sz="3600" dirty="0">
              <a:latin typeface="Jost Light" pitchFamily="2" charset="77"/>
              <a:ea typeface="Jost Light" pitchFamily="2" charset="77"/>
            </a:endParaRPr>
          </a:p>
          <a:p>
            <a:pPr algn="ctr"/>
            <a:endParaRPr lang="en-US" sz="3600" dirty="0">
              <a:latin typeface="Jost Light" pitchFamily="2" charset="77"/>
              <a:ea typeface="Jost Light" pitchFamily="2" charset="77"/>
            </a:endParaRPr>
          </a:p>
          <a:p>
            <a:pPr algn="ctr"/>
            <a:r>
              <a:rPr lang="en-US" sz="3600" b="1" dirty="0">
                <a:solidFill>
                  <a:schemeClr val="tx1"/>
                </a:solidFill>
                <a:latin typeface="Jost Light" pitchFamily="2" charset="77"/>
                <a:ea typeface="Helvetica Neue" panose="02000503000000020004" pitchFamily="2" charset="0"/>
                <a:cs typeface="Helvetica Neue" panose="02000503000000020004" pitchFamily="2" charset="0"/>
              </a:rPr>
              <a:t>(by 7</a:t>
            </a:r>
            <a:r>
              <a:rPr lang="en-US" sz="3600" b="1" baseline="30000" dirty="0">
                <a:solidFill>
                  <a:schemeClr val="tx1"/>
                </a:solidFill>
                <a:latin typeface="Jost Light" pitchFamily="2" charset="77"/>
                <a:ea typeface="Helvetica Neue" panose="02000503000000020004" pitchFamily="2" charset="0"/>
                <a:cs typeface="Helvetica Neue" panose="02000503000000020004" pitchFamily="2" charset="0"/>
              </a:rPr>
              <a:t>th</a:t>
            </a:r>
            <a:r>
              <a:rPr lang="en-US" sz="3600" b="1" dirty="0">
                <a:solidFill>
                  <a:schemeClr val="tx1"/>
                </a:solidFill>
                <a:latin typeface="Jost Light" pitchFamily="2" charset="77"/>
                <a:ea typeface="Helvetica Neue" panose="02000503000000020004" pitchFamily="2" charset="0"/>
                <a:cs typeface="Helvetica Neue" panose="02000503000000020004" pitchFamily="2" charset="0"/>
              </a:rPr>
              <a:t> March 2022)</a:t>
            </a:r>
          </a:p>
          <a:p>
            <a:pPr algn="ctr"/>
            <a:endParaRPr lang="en-US" sz="36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sz="36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sz="54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59" name="Graphic 58">
            <a:extLst>
              <a:ext uri="{FF2B5EF4-FFF2-40B4-BE49-F238E27FC236}">
                <a16:creationId xmlns:a16="http://schemas.microsoft.com/office/drawing/2014/main" id="{BB9B1C5A-FE25-FF47-9CDB-55097AACF538}"/>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3697058" y="2052124"/>
            <a:ext cx="8213429" cy="4992476"/>
          </a:xfrm>
          <a:prstGeom prst="rect">
            <a:avLst/>
          </a:prstGeom>
        </p:spPr>
      </p:pic>
      <p:sp>
        <p:nvSpPr>
          <p:cNvPr id="28" name="Rectangle 27">
            <a:hlinkClick r:id="rId44"/>
            <a:extLst>
              <a:ext uri="{FF2B5EF4-FFF2-40B4-BE49-F238E27FC236}">
                <a16:creationId xmlns:a16="http://schemas.microsoft.com/office/drawing/2014/main" id="{75D351A7-70AC-4543-B3F2-F3666138CF63}"/>
              </a:ext>
            </a:extLst>
          </p:cNvPr>
          <p:cNvSpPr/>
          <p:nvPr/>
        </p:nvSpPr>
        <p:spPr>
          <a:xfrm>
            <a:off x="3339039" y="6905273"/>
            <a:ext cx="9227759"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KE" sz="5400" b="1" i="0" u="none" strike="noStrike" kern="0" cap="none" spc="0" normalizeH="0" baseline="0" noProof="0" dirty="0">
                <a:ln>
                  <a:noFill/>
                </a:ln>
                <a:solidFill>
                  <a:srgbClr val="000000"/>
                </a:solidFill>
                <a:effectLst/>
                <a:uLnTx/>
                <a:uFillTx/>
                <a:latin typeface="Jost Light" pitchFamily="2" charset="77"/>
                <a:ea typeface="Jost Light" pitchFamily="2" charset="77"/>
                <a:sym typeface="Helvetica Neue"/>
                <a:hlinkClick r:id="rId45"/>
              </a:rPr>
              <a:t>www.worldurbanforum.org</a:t>
            </a:r>
            <a:endParaRPr kumimoji="0" lang="en-KE" sz="54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 name="TextBox 1">
            <a:extLst>
              <a:ext uri="{FF2B5EF4-FFF2-40B4-BE49-F238E27FC236}">
                <a16:creationId xmlns:a16="http://schemas.microsoft.com/office/drawing/2014/main" id="{FFB7A80C-5D24-44AD-93F6-EE12E1C11920}"/>
              </a:ext>
            </a:extLst>
          </p:cNvPr>
          <p:cNvSpPr txBox="1"/>
          <p:nvPr/>
        </p:nvSpPr>
        <p:spPr>
          <a:xfrm>
            <a:off x="14357003" y="3764079"/>
            <a:ext cx="7359538" cy="62581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rgbClr val="000000"/>
                </a:solidFill>
                <a:effectLst/>
                <a:uFillTx/>
                <a:latin typeface="Helvetica Neue"/>
                <a:ea typeface="Helvetica Neue"/>
                <a:cs typeface="Helvetica Neue"/>
                <a:sym typeface="Helvetica Neue"/>
              </a:rPr>
              <a:t>Thank You</a:t>
            </a:r>
          </a:p>
          <a:p>
            <a:pPr marL="0" marR="0" indent="0" algn="ctr" defTabSz="825500"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rgbClr val="000000"/>
                </a:solidFill>
                <a:effectLst/>
                <a:uFillTx/>
                <a:latin typeface="Helvetica Neue"/>
                <a:ea typeface="Helvetica Neue"/>
                <a:cs typeface="Helvetica Neue"/>
                <a:sym typeface="Helvetica Neue"/>
              </a:rPr>
              <a:t> </a:t>
            </a:r>
          </a:p>
          <a:p>
            <a:pPr marL="0" marR="0" indent="0" algn="ctr" defTabSz="825500"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rgbClr val="000000"/>
                </a:solidFill>
                <a:effectLst/>
                <a:uFillTx/>
                <a:latin typeface="Helvetica Neue"/>
                <a:ea typeface="Helvetica Neue"/>
                <a:cs typeface="Helvetica Neue"/>
                <a:sym typeface="Helvetica Neue"/>
              </a:rPr>
              <a:t>for Your Attention !</a:t>
            </a:r>
          </a:p>
          <a:p>
            <a:pPr marL="0" marR="0" indent="0" algn="ctr" defTabSz="825500" rtl="0" fontAlgn="auto" latinLnBrk="0" hangingPunct="0">
              <a:lnSpc>
                <a:spcPct val="100000"/>
              </a:lnSpc>
              <a:spcBef>
                <a:spcPts val="0"/>
              </a:spcBef>
              <a:spcAft>
                <a:spcPts val="0"/>
              </a:spcAft>
              <a:buClrTx/>
              <a:buSzTx/>
              <a:buFontTx/>
              <a:buNone/>
              <a:tabLst/>
            </a:pPr>
            <a:endParaRPr kumimoji="0" lang="en-US" sz="6000" b="1"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232422"/>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hlinkClick r:id="rId46"/>
              </a:rPr>
              <a:t>graham.alabaster@un.org</a:t>
            </a:r>
            <a:endParaRPr kumimoji="0" lang="en-US" sz="3600" b="1" i="0" u="none" strike="noStrike" kern="0" cap="none" spc="0" normalizeH="0" baseline="0" noProof="0" dirty="0">
              <a:ln>
                <a:noFill/>
              </a:ln>
              <a:solidFill>
                <a:srgbClr val="232422"/>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600" b="1" i="0" u="none" strike="noStrike" kern="0" cap="none" spc="0" normalizeH="0" baseline="0" noProof="0" dirty="0">
              <a:ln>
                <a:noFill/>
              </a:ln>
              <a:solidFill>
                <a:srgbClr val="232422"/>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a:p>
            <a:pPr marL="0" marR="0" lvl="0" indent="0" algn="ctr" defTabSz="825500" rtl="0" eaLnBrk="1" fontAlgn="auto" latinLnBrk="0" hangingPunct="0">
              <a:lnSpc>
                <a:spcPct val="100000"/>
              </a:lnSpc>
              <a:spcBef>
                <a:spcPts val="0"/>
              </a:spcBef>
              <a:spcAft>
                <a:spcPts val="0"/>
              </a:spcAft>
              <a:buClrTx/>
              <a:buSzTx/>
              <a:buFontTx/>
              <a:buNone/>
              <a:tabLst/>
              <a:defRPr/>
            </a:pPr>
            <a:r>
              <a:rPr lang="en-US" sz="2800" dirty="0">
                <a:solidFill>
                  <a:srgbClr val="232422"/>
                </a:solidFill>
                <a:latin typeface="Helvetica Neue" panose="02000503000000020004" pitchFamily="2" charset="0"/>
                <a:ea typeface="Helvetica Neue" panose="02000503000000020004" pitchFamily="2" charset="0"/>
                <a:cs typeface="Helvetica Neue" panose="02000503000000020004" pitchFamily="2" charset="0"/>
              </a:rPr>
              <a:t>Head, Geneva Liaison Office</a:t>
            </a:r>
            <a:endParaRPr kumimoji="0" lang="en-US" sz="2800" b="1" i="0" u="none" strike="noStrike" kern="0" cap="none" spc="0" normalizeH="0" baseline="0" noProof="0" dirty="0">
              <a:ln>
                <a:noFill/>
              </a:ln>
              <a:solidFill>
                <a:srgbClr val="232422"/>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6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5388612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1">
            <a:extLst>
              <a:ext uri="{FF2B5EF4-FFF2-40B4-BE49-F238E27FC236}">
                <a16:creationId xmlns:a16="http://schemas.microsoft.com/office/drawing/2014/main" id="{BF630D87-7962-D441-969D-0BE317EF370A}"/>
              </a:ext>
            </a:extLst>
          </p:cNvPr>
          <p:cNvSpPr txBox="1"/>
          <p:nvPr/>
        </p:nvSpPr>
        <p:spPr>
          <a:xfrm>
            <a:off x="2129444" y="2053177"/>
            <a:ext cx="9982022" cy="18401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just" defTabSz="457200">
              <a:lnSpc>
                <a:spcPct val="110000"/>
              </a:lnSpc>
              <a:defRPr sz="2400">
                <a:solidFill>
                  <a:srgbClr val="0D0D0D"/>
                </a:solidFill>
                <a:latin typeface="Jost* 300 Light"/>
                <a:ea typeface="Jost* 300 Light"/>
                <a:cs typeface="Jost* 300 Light"/>
                <a:sym typeface="Jost* Light"/>
              </a:defRPr>
            </a:lvl1pPr>
          </a:lstStyle>
          <a:p>
            <a:pPr algn="l"/>
            <a:r>
              <a:rPr lang="en-US" sz="3500" dirty="0">
                <a:latin typeface="Jost Light" pitchFamily="2" charset="77"/>
                <a:ea typeface="Jost Light" pitchFamily="2" charset="77"/>
              </a:rPr>
              <a:t>The Eleventh Session of the World Urban Forum (WUF11) will be held in Katowice, Poland </a:t>
            </a:r>
          </a:p>
          <a:p>
            <a:pPr algn="l"/>
            <a:r>
              <a:rPr lang="en-US" sz="3500" dirty="0">
                <a:latin typeface="Jost Light" pitchFamily="2" charset="77"/>
                <a:ea typeface="Jost Light" pitchFamily="2" charset="77"/>
              </a:rPr>
              <a:t>26-30 June 2022</a:t>
            </a:r>
          </a:p>
        </p:txBody>
      </p:sp>
      <p:sp>
        <p:nvSpPr>
          <p:cNvPr id="8" name="TextBox 3">
            <a:extLst>
              <a:ext uri="{FF2B5EF4-FFF2-40B4-BE49-F238E27FC236}">
                <a16:creationId xmlns:a16="http://schemas.microsoft.com/office/drawing/2014/main" id="{F06C51AD-CF63-A34B-BA8D-72C93D15EA13}"/>
              </a:ext>
            </a:extLst>
          </p:cNvPr>
          <p:cNvSpPr txBox="1"/>
          <p:nvPr/>
        </p:nvSpPr>
        <p:spPr>
          <a:xfrm>
            <a:off x="1741260" y="347101"/>
            <a:ext cx="10450740" cy="13234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ctr">
            <a:spAutoFit/>
          </a:bodyPr>
          <a:lstStyle>
            <a:lvl1pPr>
              <a:defRPr>
                <a:latin typeface="Jost-Medium"/>
                <a:ea typeface="Jost-Medium"/>
                <a:cs typeface="Jost-Medium"/>
                <a:sym typeface="Jost-Medium"/>
              </a:defRPr>
            </a:lvl1pPr>
          </a:lstStyle>
          <a:p>
            <a:r>
              <a:rPr lang="en-US" sz="8000" dirty="0"/>
              <a:t>Welcome to WUF11!</a:t>
            </a:r>
            <a:endParaRPr sz="8000" dirty="0"/>
          </a:p>
        </p:txBody>
      </p:sp>
      <p:pic>
        <p:nvPicPr>
          <p:cNvPr id="9" name="raimond-klavins-59Al83Zjtf8-unsplash.jpg">
            <a:extLst>
              <a:ext uri="{FF2B5EF4-FFF2-40B4-BE49-F238E27FC236}">
                <a16:creationId xmlns:a16="http://schemas.microsoft.com/office/drawing/2014/main" id="{185A6A88-1776-694A-98BC-4CB21084337B}"/>
              </a:ext>
            </a:extLst>
          </p:cNvPr>
          <p:cNvPicPr>
            <a:picLocks noChangeAspect="1"/>
          </p:cNvPicPr>
          <p:nvPr/>
        </p:nvPicPr>
        <p:blipFill>
          <a:blip r:embed="rId3">
            <a:extLst>
              <a:ext uri="{28A0092B-C50C-407E-A947-70E740481C1C}">
                <a14:useLocalDpi xmlns:a14="http://schemas.microsoft.com/office/drawing/2010/main" val="0"/>
              </a:ext>
            </a:extLst>
          </a:blip>
          <a:srcRect l="22879" r="22879"/>
          <a:stretch/>
        </p:blipFill>
        <p:spPr>
          <a:xfrm>
            <a:off x="13443880" y="-5646"/>
            <a:ext cx="11190560" cy="13747851"/>
          </a:xfrm>
          <a:prstGeom prst="rect">
            <a:avLst/>
          </a:prstGeom>
          <a:ln w="12700">
            <a:miter lim="400000"/>
          </a:ln>
        </p:spPr>
      </p:pic>
      <p:pic>
        <p:nvPicPr>
          <p:cNvPr id="10" name="Picture 9">
            <a:extLst>
              <a:ext uri="{FF2B5EF4-FFF2-40B4-BE49-F238E27FC236}">
                <a16:creationId xmlns:a16="http://schemas.microsoft.com/office/drawing/2014/main" id="{DFCCEA6E-2F0D-F94F-821A-D2229BCDE1B8}"/>
              </a:ext>
            </a:extLst>
          </p:cNvPr>
          <p:cNvPicPr>
            <a:picLocks noChangeAspect="1"/>
          </p:cNvPicPr>
          <p:nvPr/>
        </p:nvPicPr>
        <p:blipFill>
          <a:blip r:embed="rId4"/>
          <a:stretch>
            <a:fillRect/>
          </a:stretch>
        </p:blipFill>
        <p:spPr>
          <a:xfrm>
            <a:off x="6350" y="4731210"/>
            <a:ext cx="274320" cy="1066800"/>
          </a:xfrm>
          <a:prstGeom prst="rect">
            <a:avLst/>
          </a:prstGeom>
        </p:spPr>
      </p:pic>
      <p:sp>
        <p:nvSpPr>
          <p:cNvPr id="13" name="TextBox 21">
            <a:extLst>
              <a:ext uri="{FF2B5EF4-FFF2-40B4-BE49-F238E27FC236}">
                <a16:creationId xmlns:a16="http://schemas.microsoft.com/office/drawing/2014/main" id="{6B589510-CFA5-4EA8-8C03-24494946A2C6}"/>
              </a:ext>
            </a:extLst>
          </p:cNvPr>
          <p:cNvSpPr txBox="1"/>
          <p:nvPr/>
        </p:nvSpPr>
        <p:spPr>
          <a:xfrm>
            <a:off x="2129444" y="6194679"/>
            <a:ext cx="11034750" cy="7900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just" defTabSz="457200">
              <a:lnSpc>
                <a:spcPct val="110000"/>
              </a:lnSpc>
              <a:defRPr sz="2400">
                <a:solidFill>
                  <a:srgbClr val="0D0D0D"/>
                </a:solidFill>
                <a:latin typeface="Jost* 300 Light"/>
                <a:ea typeface="Jost* 300 Light"/>
                <a:cs typeface="Jost* 300 Light"/>
                <a:sym typeface="Jost* Light"/>
              </a:defRPr>
            </a:lvl1pPr>
          </a:lstStyle>
          <a:p>
            <a:pPr algn="l"/>
            <a:r>
              <a:rPr lang="en-US" sz="3600" dirty="0"/>
              <a:t>The World Urban Forum is the </a:t>
            </a:r>
            <a:r>
              <a:rPr lang="en-US" sz="3600" dirty="0">
                <a:solidFill>
                  <a:srgbClr val="527AF3"/>
                </a:solidFill>
              </a:rPr>
              <a:t>largest convening of sustainable urbanization stakeholders</a:t>
            </a:r>
            <a:r>
              <a:rPr lang="en-US" sz="3600" dirty="0"/>
              <a:t>, thought leaders and policy actors. In June 2022, we are excited to welcome more than 10,000 people </a:t>
            </a:r>
            <a:r>
              <a:rPr lang="en-US" sz="3600" dirty="0">
                <a:solidFill>
                  <a:srgbClr val="FC676F"/>
                </a:solidFill>
              </a:rPr>
              <a:t>in virtual and in-person sessions </a:t>
            </a:r>
            <a:r>
              <a:rPr lang="en-US" sz="3600" dirty="0"/>
              <a:t>to the city of Katowice, Poland, to explore innovations, solutions and policy opportunities </a:t>
            </a:r>
            <a:r>
              <a:rPr lang="en-US" sz="3500" dirty="0">
                <a:latin typeface="Jost Light" pitchFamily="2" charset="77"/>
                <a:ea typeface="Jost Light" pitchFamily="2" charset="77"/>
              </a:rPr>
              <a:t>on the urban transformation agenda as part of the decade of action to achieve the SDGs.</a:t>
            </a:r>
          </a:p>
          <a:p>
            <a:pPr algn="l"/>
            <a:endParaRPr lang="en-US" sz="3500" dirty="0">
              <a:latin typeface="Jost Light" pitchFamily="2" charset="77"/>
              <a:ea typeface="Jost Light" pitchFamily="2" charset="77"/>
            </a:endParaRPr>
          </a:p>
          <a:p>
            <a:pPr algn="l"/>
            <a:endParaRPr lang="en-US" sz="3500" dirty="0">
              <a:latin typeface="Jost Light" pitchFamily="2" charset="77"/>
              <a:ea typeface="Jost Light" pitchFamily="2" charset="77"/>
            </a:endParaRPr>
          </a:p>
          <a:p>
            <a:pPr algn="l"/>
            <a:r>
              <a:rPr lang="en-US" sz="3600" dirty="0">
                <a:latin typeface="Jost Light" pitchFamily="2" charset="77"/>
                <a:ea typeface="Jost Light" pitchFamily="2" charset="77"/>
              </a:rPr>
              <a:t>WUF11 will also feature the launch of the World Cities Report 2022 </a:t>
            </a:r>
            <a:r>
              <a:rPr lang="en-US" sz="3600" i="1" dirty="0">
                <a:latin typeface="Jost Light" pitchFamily="2" charset="77"/>
                <a:ea typeface="Jost Light" pitchFamily="2" charset="77"/>
              </a:rPr>
              <a:t>Envisaging the Future of Cities</a:t>
            </a:r>
            <a:r>
              <a:rPr lang="en-US" sz="3600" dirty="0">
                <a:latin typeface="Jost Light" pitchFamily="2" charset="77"/>
                <a:ea typeface="Jost Light" pitchFamily="2" charset="77"/>
              </a:rPr>
              <a:t>.</a:t>
            </a:r>
          </a:p>
          <a:p>
            <a:pPr algn="l"/>
            <a:endParaRPr lang="en-US" sz="3500" dirty="0">
              <a:latin typeface="Jost Light" pitchFamily="2" charset="77"/>
              <a:ea typeface="Jost Light" pitchFamily="2" charset="77"/>
            </a:endParaRPr>
          </a:p>
        </p:txBody>
      </p:sp>
      <p:sp>
        <p:nvSpPr>
          <p:cNvPr id="14" name="TextBox 3">
            <a:extLst>
              <a:ext uri="{FF2B5EF4-FFF2-40B4-BE49-F238E27FC236}">
                <a16:creationId xmlns:a16="http://schemas.microsoft.com/office/drawing/2014/main" id="{B36BAA45-015F-479B-9DD0-AFAE2DF61FC3}"/>
              </a:ext>
            </a:extLst>
          </p:cNvPr>
          <p:cNvSpPr txBox="1"/>
          <p:nvPr/>
        </p:nvSpPr>
        <p:spPr>
          <a:xfrm>
            <a:off x="2018573" y="4377269"/>
            <a:ext cx="10799367"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ctr">
            <a:spAutoFit/>
          </a:bodyPr>
          <a:lstStyle>
            <a:lvl1pPr>
              <a:defRPr>
                <a:latin typeface="Jost-Medium"/>
                <a:ea typeface="Jost-Medium"/>
                <a:cs typeface="Jost-Medium"/>
                <a:sym typeface="Jost-Medium"/>
              </a:defRPr>
            </a:lvl1pPr>
          </a:lstStyle>
          <a:p>
            <a:r>
              <a:rPr lang="en-US" sz="4000" i="1" dirty="0">
                <a:latin typeface="Jost Light" pitchFamily="2" charset="77"/>
                <a:ea typeface="Jost Light" pitchFamily="2" charset="77"/>
              </a:rPr>
              <a:t>Transforming Our Cities for a Better Urban Future</a:t>
            </a:r>
          </a:p>
        </p:txBody>
      </p:sp>
    </p:spTree>
    <p:extLst>
      <p:ext uri="{BB962C8B-B14F-4D97-AF65-F5344CB8AC3E}">
        <p14:creationId xmlns:p14="http://schemas.microsoft.com/office/powerpoint/2010/main" val="78779295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C633FCDB-4087-4712-8E04-B2C91A002009}"/>
              </a:ext>
            </a:extLst>
          </p:cNvPr>
          <p:cNvSpPr txBox="1"/>
          <p:nvPr/>
        </p:nvSpPr>
        <p:spPr>
          <a:xfrm>
            <a:off x="1944456" y="1732774"/>
            <a:ext cx="10450740" cy="13234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ctr">
            <a:spAutoFit/>
          </a:bodyPr>
          <a:lstStyle>
            <a:lvl1pPr>
              <a:defRPr>
                <a:latin typeface="Jost-Medium"/>
                <a:ea typeface="Jost-Medium"/>
                <a:cs typeface="Jost-Medium"/>
                <a:sym typeface="Jost-Medium"/>
              </a:defRPr>
            </a:lvl1pPr>
          </a:lstStyle>
          <a:p>
            <a:r>
              <a:rPr lang="en-US" sz="8000" dirty="0"/>
              <a:t>A New Look for WUF</a:t>
            </a:r>
            <a:endParaRPr sz="8000" dirty="0"/>
          </a:p>
        </p:txBody>
      </p:sp>
      <p:sp>
        <p:nvSpPr>
          <p:cNvPr id="5" name="TextBox 21">
            <a:extLst>
              <a:ext uri="{FF2B5EF4-FFF2-40B4-BE49-F238E27FC236}">
                <a16:creationId xmlns:a16="http://schemas.microsoft.com/office/drawing/2014/main" id="{EDB2654A-BFC5-4E33-9E6B-5DD6197D8645}"/>
              </a:ext>
            </a:extLst>
          </p:cNvPr>
          <p:cNvSpPr txBox="1"/>
          <p:nvPr/>
        </p:nvSpPr>
        <p:spPr>
          <a:xfrm>
            <a:off x="7169826" y="4325152"/>
            <a:ext cx="9765571" cy="1247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just" defTabSz="457200">
              <a:lnSpc>
                <a:spcPct val="110000"/>
              </a:lnSpc>
              <a:defRPr sz="2400">
                <a:solidFill>
                  <a:srgbClr val="0D0D0D"/>
                </a:solidFill>
                <a:latin typeface="Jost* 300 Light"/>
                <a:ea typeface="Jost* 300 Light"/>
                <a:cs typeface="Jost* 300 Light"/>
                <a:sym typeface="Jost* Light"/>
              </a:defRPr>
            </a:lvl1pPr>
          </a:lstStyle>
          <a:p>
            <a:pPr algn="l"/>
            <a:r>
              <a:rPr lang="en-US" sz="3500" dirty="0">
                <a:latin typeface="Jost Light" pitchFamily="2" charset="77"/>
                <a:ea typeface="Jost Light" pitchFamily="2" charset="77"/>
              </a:rPr>
              <a:t>WUF11 official website launched January 2022 </a:t>
            </a:r>
            <a:r>
              <a:rPr lang="en-KE" sz="3500" dirty="0">
                <a:latin typeface="Jost Light" pitchFamily="2" charset="77"/>
                <a:ea typeface="Jost Light" pitchFamily="2" charset="77"/>
                <a:hlinkClick r:id="rId3"/>
              </a:rPr>
              <a:t>www.worldurbanforum.org</a:t>
            </a:r>
            <a:r>
              <a:rPr lang="en-KE" sz="3500" dirty="0">
                <a:latin typeface="Jost Light" pitchFamily="2" charset="77"/>
                <a:ea typeface="Jost Light" pitchFamily="2" charset="77"/>
              </a:rPr>
              <a:t> </a:t>
            </a:r>
            <a:endParaRPr lang="en-US" sz="3500" dirty="0">
              <a:latin typeface="Jost Light" pitchFamily="2" charset="77"/>
              <a:ea typeface="Jost Light" pitchFamily="2" charset="77"/>
            </a:endParaRPr>
          </a:p>
        </p:txBody>
      </p:sp>
      <p:pic>
        <p:nvPicPr>
          <p:cNvPr id="12" name="Picture 11">
            <a:extLst>
              <a:ext uri="{FF2B5EF4-FFF2-40B4-BE49-F238E27FC236}">
                <a16:creationId xmlns:a16="http://schemas.microsoft.com/office/drawing/2014/main" id="{5B852C42-D4DC-4267-AB26-213626212BA8}"/>
              </a:ext>
            </a:extLst>
          </p:cNvPr>
          <p:cNvPicPr>
            <a:picLocks noChangeAspect="1"/>
          </p:cNvPicPr>
          <p:nvPr/>
        </p:nvPicPr>
        <p:blipFill rotWithShape="1">
          <a:blip r:embed="rId4"/>
          <a:srcRect l="19044" t="18169" r="7037" b="17272"/>
          <a:stretch/>
        </p:blipFill>
        <p:spPr>
          <a:xfrm>
            <a:off x="7081261" y="6608262"/>
            <a:ext cx="9818605" cy="48236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2845545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E0C49D6-E906-49AB-8ACA-AFB7C1735917}"/>
              </a:ext>
            </a:extLst>
          </p:cNvPr>
          <p:cNvSpPr/>
          <p:nvPr/>
        </p:nvSpPr>
        <p:spPr>
          <a:xfrm>
            <a:off x="646430" y="687313"/>
            <a:ext cx="23091140" cy="118425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O" dirty="0"/>
          </a:p>
        </p:txBody>
      </p:sp>
      <p:sp>
        <p:nvSpPr>
          <p:cNvPr id="10" name="object 5">
            <a:extLst>
              <a:ext uri="{FF2B5EF4-FFF2-40B4-BE49-F238E27FC236}">
                <a16:creationId xmlns:a16="http://schemas.microsoft.com/office/drawing/2014/main" id="{580CFCB2-D0EF-42DC-AF20-080666476094}"/>
              </a:ext>
            </a:extLst>
          </p:cNvPr>
          <p:cNvSpPr txBox="1">
            <a:spLocks noGrp="1"/>
          </p:cNvSpPr>
          <p:nvPr>
            <p:ph type="title"/>
          </p:nvPr>
        </p:nvSpPr>
        <p:spPr>
          <a:xfrm>
            <a:off x="2031823" y="1815254"/>
            <a:ext cx="16886995" cy="1134178"/>
          </a:xfrm>
          <a:prstGeom prst="rect">
            <a:avLst/>
          </a:prstGeom>
        </p:spPr>
        <p:txBody>
          <a:bodyPr vert="horz" wrap="square" lIns="0" tIns="14626" rIns="0" bIns="0" rtlCol="0">
            <a:spAutoFit/>
          </a:bodyPr>
          <a:lstStyle/>
          <a:p>
            <a:pPr marL="15396">
              <a:spcBef>
                <a:spcPts val="115"/>
              </a:spcBef>
            </a:pPr>
            <a:r>
              <a:rPr lang="en-US" sz="7274" spc="-430" dirty="0">
                <a:solidFill>
                  <a:schemeClr val="tx1"/>
                </a:solidFill>
                <a:latin typeface="Jost Light"/>
                <a:cs typeface="Arial"/>
              </a:rPr>
              <a:t>On the Agenda at WUF11: Our </a:t>
            </a:r>
            <a:r>
              <a:rPr lang="en-US" sz="7274" spc="-430" dirty="0" err="1">
                <a:solidFill>
                  <a:schemeClr val="tx1"/>
                </a:solidFill>
                <a:latin typeface="Jost Light"/>
                <a:cs typeface="Arial"/>
              </a:rPr>
              <a:t>Programme</a:t>
            </a:r>
            <a:endParaRPr sz="7274" dirty="0">
              <a:solidFill>
                <a:schemeClr val="tx1"/>
              </a:solidFill>
              <a:latin typeface="Jost Light"/>
              <a:cs typeface="Arial"/>
            </a:endParaRPr>
          </a:p>
        </p:txBody>
      </p:sp>
      <p:sp>
        <p:nvSpPr>
          <p:cNvPr id="2" name="TextBox 1">
            <a:extLst>
              <a:ext uri="{FF2B5EF4-FFF2-40B4-BE49-F238E27FC236}">
                <a16:creationId xmlns:a16="http://schemas.microsoft.com/office/drawing/2014/main" id="{61A08AD8-7B4C-4A56-A7FC-CDDE9E0D0693}"/>
              </a:ext>
            </a:extLst>
          </p:cNvPr>
          <p:cNvSpPr txBox="1"/>
          <p:nvPr/>
        </p:nvSpPr>
        <p:spPr>
          <a:xfrm>
            <a:off x="3094323" y="4005626"/>
            <a:ext cx="7389908" cy="558743"/>
          </a:xfrm>
          <a:prstGeom prst="rect">
            <a:avLst/>
          </a:prstGeom>
          <a:noFill/>
        </p:spPr>
        <p:txBody>
          <a:bodyPr wrap="square" rtlCol="0">
            <a:spAutoFit/>
          </a:bodyPr>
          <a:lstStyle/>
          <a:p>
            <a:pPr defTabSz="1108527" hangingPunct="1"/>
            <a:r>
              <a:rPr lang="en-US" sz="3031" u="sng" kern="1200" dirty="0" err="1">
                <a:solidFill>
                  <a:prstClr val="black"/>
                </a:solidFill>
                <a:latin typeface="Jost Light"/>
              </a:rPr>
              <a:t>Programme</a:t>
            </a:r>
            <a:r>
              <a:rPr lang="en-US" sz="3031" u="sng" kern="1200" dirty="0">
                <a:solidFill>
                  <a:prstClr val="black"/>
                </a:solidFill>
                <a:latin typeface="Jost Light"/>
              </a:rPr>
              <a:t> sessions </a:t>
            </a:r>
            <a:endParaRPr lang="en-GB" sz="3031" u="sng" kern="1200" dirty="0">
              <a:solidFill>
                <a:prstClr val="black"/>
              </a:solidFill>
              <a:latin typeface="Jost Light"/>
            </a:endParaRPr>
          </a:p>
        </p:txBody>
      </p:sp>
      <p:sp>
        <p:nvSpPr>
          <p:cNvPr id="14" name="TextBox 13">
            <a:extLst>
              <a:ext uri="{FF2B5EF4-FFF2-40B4-BE49-F238E27FC236}">
                <a16:creationId xmlns:a16="http://schemas.microsoft.com/office/drawing/2014/main" id="{6477C485-2556-4EC4-985C-CFC09B7BC76D}"/>
              </a:ext>
            </a:extLst>
          </p:cNvPr>
          <p:cNvSpPr txBox="1"/>
          <p:nvPr/>
        </p:nvSpPr>
        <p:spPr>
          <a:xfrm>
            <a:off x="15415034" y="4027161"/>
            <a:ext cx="5542431" cy="1025152"/>
          </a:xfrm>
          <a:prstGeom prst="rect">
            <a:avLst/>
          </a:prstGeom>
          <a:noFill/>
        </p:spPr>
        <p:txBody>
          <a:bodyPr wrap="square" rtlCol="0">
            <a:spAutoFit/>
          </a:bodyPr>
          <a:lstStyle/>
          <a:p>
            <a:pPr defTabSz="1108527" hangingPunct="1"/>
            <a:r>
              <a:rPr lang="en-US" sz="3031" u="sng" kern="1200" dirty="0">
                <a:solidFill>
                  <a:prstClr val="black"/>
                </a:solidFill>
                <a:latin typeface="Jost Light"/>
              </a:rPr>
              <a:t>External leadership through calls for proposals</a:t>
            </a:r>
            <a:endParaRPr lang="en-GB" sz="3031" kern="1200" dirty="0">
              <a:solidFill>
                <a:prstClr val="black"/>
              </a:solidFill>
              <a:latin typeface="Jost Light"/>
            </a:endParaRPr>
          </a:p>
        </p:txBody>
      </p:sp>
      <p:sp>
        <p:nvSpPr>
          <p:cNvPr id="3" name="Rectangle 2">
            <a:extLst>
              <a:ext uri="{FF2B5EF4-FFF2-40B4-BE49-F238E27FC236}">
                <a16:creationId xmlns:a16="http://schemas.microsoft.com/office/drawing/2014/main" id="{0C1B0FA4-E818-48AF-AF15-0EE2D2FCA327}"/>
              </a:ext>
            </a:extLst>
          </p:cNvPr>
          <p:cNvSpPr/>
          <p:nvPr/>
        </p:nvSpPr>
        <p:spPr>
          <a:xfrm>
            <a:off x="2492746" y="5487253"/>
            <a:ext cx="2309346" cy="157035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08527" hangingPunct="1"/>
            <a:r>
              <a:rPr lang="en-US" sz="2182" kern="1200" dirty="0">
                <a:solidFill>
                  <a:prstClr val="black"/>
                </a:solidFill>
                <a:latin typeface="Calibri"/>
              </a:rPr>
              <a:t>ASSEMBLIES</a:t>
            </a:r>
          </a:p>
          <a:p>
            <a:pPr defTabSz="1108527" hangingPunct="1"/>
            <a:endParaRPr lang="en-GB" sz="2182" kern="1200" dirty="0">
              <a:solidFill>
                <a:prstClr val="black"/>
              </a:solidFill>
              <a:latin typeface="Calibri"/>
            </a:endParaRPr>
          </a:p>
        </p:txBody>
      </p:sp>
      <p:sp>
        <p:nvSpPr>
          <p:cNvPr id="16" name="Rectangle 15">
            <a:extLst>
              <a:ext uri="{FF2B5EF4-FFF2-40B4-BE49-F238E27FC236}">
                <a16:creationId xmlns:a16="http://schemas.microsoft.com/office/drawing/2014/main" id="{54429D79-D70A-470A-8335-3206C263175B}"/>
              </a:ext>
            </a:extLst>
          </p:cNvPr>
          <p:cNvSpPr/>
          <p:nvPr/>
        </p:nvSpPr>
        <p:spPr>
          <a:xfrm>
            <a:off x="2492746" y="7157781"/>
            <a:ext cx="2309346" cy="1570355"/>
          </a:xfrm>
          <a:prstGeom prst="rect">
            <a:avLst/>
          </a:prstGeom>
          <a:solidFill>
            <a:srgbClr val="FFD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08527" hangingPunct="1"/>
            <a:r>
              <a:rPr lang="en-US" sz="2182" kern="1200" dirty="0">
                <a:solidFill>
                  <a:prstClr val="black"/>
                </a:solidFill>
                <a:latin typeface="Calibri"/>
              </a:rPr>
              <a:t>ROUNDTABLES </a:t>
            </a:r>
          </a:p>
          <a:p>
            <a:pPr defTabSz="1108527" hangingPunct="1"/>
            <a:r>
              <a:rPr lang="en-US" sz="2182" kern="1200" dirty="0">
                <a:solidFill>
                  <a:prstClr val="black"/>
                </a:solidFill>
                <a:latin typeface="Calibri"/>
              </a:rPr>
              <a:t>[max 14]</a:t>
            </a:r>
          </a:p>
          <a:p>
            <a:pPr defTabSz="1108527" hangingPunct="1"/>
            <a:endParaRPr lang="en-GB" sz="2182" kern="1200" dirty="0">
              <a:solidFill>
                <a:prstClr val="black"/>
              </a:solidFill>
              <a:latin typeface="Calibri"/>
            </a:endParaRPr>
          </a:p>
        </p:txBody>
      </p:sp>
      <p:sp>
        <p:nvSpPr>
          <p:cNvPr id="17" name="Rectangle 16">
            <a:extLst>
              <a:ext uri="{FF2B5EF4-FFF2-40B4-BE49-F238E27FC236}">
                <a16:creationId xmlns:a16="http://schemas.microsoft.com/office/drawing/2014/main" id="{039C7D9F-BB45-4603-AE44-CB5842CF369C}"/>
              </a:ext>
            </a:extLst>
          </p:cNvPr>
          <p:cNvSpPr/>
          <p:nvPr/>
        </p:nvSpPr>
        <p:spPr>
          <a:xfrm>
            <a:off x="4894466" y="5487253"/>
            <a:ext cx="2309346" cy="157035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08527" hangingPunct="1"/>
            <a:r>
              <a:rPr lang="en-US" sz="2182" kern="1200" dirty="0">
                <a:solidFill>
                  <a:prstClr val="black"/>
                </a:solidFill>
                <a:latin typeface="Calibri"/>
              </a:rPr>
              <a:t>DIALOGUES</a:t>
            </a:r>
          </a:p>
          <a:p>
            <a:pPr defTabSz="1108527" hangingPunct="1"/>
            <a:r>
              <a:rPr lang="en-US" sz="2182" kern="1200" dirty="0">
                <a:solidFill>
                  <a:prstClr val="black"/>
                </a:solidFill>
                <a:latin typeface="Calibri"/>
              </a:rPr>
              <a:t>[6] </a:t>
            </a:r>
            <a:endParaRPr lang="en-GB" sz="2182" kern="1200" dirty="0">
              <a:solidFill>
                <a:prstClr val="black"/>
              </a:solidFill>
              <a:latin typeface="Calibri"/>
            </a:endParaRPr>
          </a:p>
        </p:txBody>
      </p:sp>
      <p:sp>
        <p:nvSpPr>
          <p:cNvPr id="18" name="Rectangle 17">
            <a:extLst>
              <a:ext uri="{FF2B5EF4-FFF2-40B4-BE49-F238E27FC236}">
                <a16:creationId xmlns:a16="http://schemas.microsoft.com/office/drawing/2014/main" id="{61F6ECB1-28B5-42E7-987E-DDC4AE87634B}"/>
              </a:ext>
            </a:extLst>
          </p:cNvPr>
          <p:cNvSpPr/>
          <p:nvPr/>
        </p:nvSpPr>
        <p:spPr>
          <a:xfrm>
            <a:off x="4894466" y="7157781"/>
            <a:ext cx="2309346" cy="157035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08527" hangingPunct="1"/>
            <a:r>
              <a:rPr lang="en-US" sz="2182" kern="1200" dirty="0">
                <a:solidFill>
                  <a:prstClr val="black"/>
                </a:solidFill>
                <a:latin typeface="Calibri"/>
              </a:rPr>
              <a:t>SPECIAL SESSIONS [max 14]</a:t>
            </a:r>
          </a:p>
          <a:p>
            <a:pPr defTabSz="1108527" hangingPunct="1"/>
            <a:endParaRPr lang="en-GB" sz="2182" kern="1200" dirty="0">
              <a:solidFill>
                <a:prstClr val="black"/>
              </a:solidFill>
              <a:latin typeface="Calibri"/>
            </a:endParaRPr>
          </a:p>
        </p:txBody>
      </p:sp>
      <p:sp>
        <p:nvSpPr>
          <p:cNvPr id="4" name="TextBox 3">
            <a:extLst>
              <a:ext uri="{FF2B5EF4-FFF2-40B4-BE49-F238E27FC236}">
                <a16:creationId xmlns:a16="http://schemas.microsoft.com/office/drawing/2014/main" id="{BB4F8C19-1837-4958-BE60-7B4941416F22}"/>
              </a:ext>
            </a:extLst>
          </p:cNvPr>
          <p:cNvSpPr txBox="1"/>
          <p:nvPr/>
        </p:nvSpPr>
        <p:spPr>
          <a:xfrm>
            <a:off x="8363923" y="4493923"/>
            <a:ext cx="6512356" cy="5078313"/>
          </a:xfrm>
          <a:prstGeom prst="rect">
            <a:avLst/>
          </a:prstGeom>
          <a:noFill/>
        </p:spPr>
        <p:txBody>
          <a:bodyPr wrap="square" rtlCol="0">
            <a:spAutoFit/>
          </a:bodyPr>
          <a:lstStyle/>
          <a:p>
            <a:pPr defTabSz="1108527" hangingPunct="1"/>
            <a:r>
              <a:rPr lang="en-US" sz="3600" kern="1200" dirty="0">
                <a:solidFill>
                  <a:prstClr val="black"/>
                </a:solidFill>
                <a:latin typeface="Jost Light"/>
              </a:rPr>
              <a:t>The </a:t>
            </a:r>
            <a:r>
              <a:rPr lang="en-US" sz="3600" kern="1200" dirty="0">
                <a:solidFill>
                  <a:srgbClr val="9BBB59">
                    <a:lumMod val="75000"/>
                  </a:srgbClr>
                </a:solidFill>
                <a:latin typeface="Jost Light"/>
              </a:rPr>
              <a:t>Dialogues</a:t>
            </a:r>
            <a:r>
              <a:rPr lang="en-US" sz="3600" kern="1200" dirty="0">
                <a:solidFill>
                  <a:prstClr val="black"/>
                </a:solidFill>
                <a:latin typeface="Jost Light"/>
              </a:rPr>
              <a:t> identify critical dimensions of the New Urban Agenda, to steer policy and practice. They provide a platform to explore connections and linkages between global agendas and locally led action to transform cities and urban settlements</a:t>
            </a:r>
          </a:p>
        </p:txBody>
      </p:sp>
      <p:sp>
        <p:nvSpPr>
          <p:cNvPr id="5" name="TextBox 4">
            <a:extLst>
              <a:ext uri="{FF2B5EF4-FFF2-40B4-BE49-F238E27FC236}">
                <a16:creationId xmlns:a16="http://schemas.microsoft.com/office/drawing/2014/main" id="{A4730371-5233-4DA6-BAD5-19C1834C773D}"/>
              </a:ext>
            </a:extLst>
          </p:cNvPr>
          <p:cNvSpPr txBox="1"/>
          <p:nvPr/>
        </p:nvSpPr>
        <p:spPr>
          <a:xfrm>
            <a:off x="2845747" y="4986177"/>
            <a:ext cx="1939851" cy="428131"/>
          </a:xfrm>
          <a:prstGeom prst="rect">
            <a:avLst/>
          </a:prstGeom>
          <a:noFill/>
        </p:spPr>
        <p:txBody>
          <a:bodyPr wrap="square" rtlCol="0">
            <a:spAutoFit/>
          </a:bodyPr>
          <a:lstStyle/>
          <a:p>
            <a:pPr defTabSz="1108527" hangingPunct="1"/>
            <a:r>
              <a:rPr lang="en-US" sz="2182" kern="1200" dirty="0">
                <a:solidFill>
                  <a:prstClr val="black"/>
                </a:solidFill>
                <a:latin typeface="Calibri"/>
              </a:rPr>
              <a:t>Stakeholder </a:t>
            </a:r>
            <a:endParaRPr lang="en-GB" sz="2182" kern="1200" dirty="0">
              <a:solidFill>
                <a:prstClr val="black"/>
              </a:solidFill>
              <a:latin typeface="Calibri"/>
            </a:endParaRPr>
          </a:p>
        </p:txBody>
      </p:sp>
      <p:sp>
        <p:nvSpPr>
          <p:cNvPr id="19" name="TextBox 18">
            <a:extLst>
              <a:ext uri="{FF2B5EF4-FFF2-40B4-BE49-F238E27FC236}">
                <a16:creationId xmlns:a16="http://schemas.microsoft.com/office/drawing/2014/main" id="{81D37603-9B08-4871-A73C-C2724D294917}"/>
              </a:ext>
            </a:extLst>
          </p:cNvPr>
          <p:cNvSpPr txBox="1"/>
          <p:nvPr/>
        </p:nvSpPr>
        <p:spPr>
          <a:xfrm>
            <a:off x="5263962" y="4986177"/>
            <a:ext cx="1939851" cy="428131"/>
          </a:xfrm>
          <a:prstGeom prst="rect">
            <a:avLst/>
          </a:prstGeom>
          <a:noFill/>
        </p:spPr>
        <p:txBody>
          <a:bodyPr wrap="square" rtlCol="0">
            <a:spAutoFit/>
          </a:bodyPr>
          <a:lstStyle/>
          <a:p>
            <a:pPr defTabSz="1108527" hangingPunct="1"/>
            <a:r>
              <a:rPr lang="en-US" sz="2182" kern="1200" dirty="0">
                <a:solidFill>
                  <a:prstClr val="black"/>
                </a:solidFill>
                <a:latin typeface="Calibri"/>
              </a:rPr>
              <a:t>Thematic  </a:t>
            </a:r>
            <a:endParaRPr lang="en-GB" sz="2182" kern="1200" dirty="0">
              <a:solidFill>
                <a:prstClr val="black"/>
              </a:solidFill>
              <a:latin typeface="Calibri"/>
            </a:endParaRPr>
          </a:p>
        </p:txBody>
      </p:sp>
      <p:sp>
        <p:nvSpPr>
          <p:cNvPr id="21" name="Rectangle 20">
            <a:extLst>
              <a:ext uri="{FF2B5EF4-FFF2-40B4-BE49-F238E27FC236}">
                <a16:creationId xmlns:a16="http://schemas.microsoft.com/office/drawing/2014/main" id="{FA019342-4C76-4DEA-AE7A-8E2A14880B33}"/>
              </a:ext>
            </a:extLst>
          </p:cNvPr>
          <p:cNvSpPr/>
          <p:nvPr/>
        </p:nvSpPr>
        <p:spPr>
          <a:xfrm>
            <a:off x="18186248" y="5487253"/>
            <a:ext cx="2309346" cy="15703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08527" hangingPunct="1"/>
            <a:r>
              <a:rPr lang="en-US" sz="2182" kern="1200" dirty="0">
                <a:solidFill>
                  <a:prstClr val="black"/>
                </a:solidFill>
                <a:latin typeface="Calibri"/>
              </a:rPr>
              <a:t>TRAINING </a:t>
            </a:r>
          </a:p>
          <a:p>
            <a:pPr defTabSz="1108527" hangingPunct="1"/>
            <a:r>
              <a:rPr lang="en-US" sz="2182" kern="1200" dirty="0">
                <a:solidFill>
                  <a:prstClr val="black"/>
                </a:solidFill>
                <a:latin typeface="Calibri"/>
              </a:rPr>
              <a:t>EVENTS </a:t>
            </a:r>
            <a:endParaRPr lang="en-GB" sz="2182" kern="1200" dirty="0">
              <a:solidFill>
                <a:prstClr val="black"/>
              </a:solidFill>
              <a:latin typeface="Calibri"/>
            </a:endParaRPr>
          </a:p>
        </p:txBody>
      </p:sp>
      <p:sp>
        <p:nvSpPr>
          <p:cNvPr id="22" name="Rectangle 21">
            <a:extLst>
              <a:ext uri="{FF2B5EF4-FFF2-40B4-BE49-F238E27FC236}">
                <a16:creationId xmlns:a16="http://schemas.microsoft.com/office/drawing/2014/main" id="{2B90361C-6381-48A6-836F-5CE957B91F48}"/>
              </a:ext>
            </a:extLst>
          </p:cNvPr>
          <p:cNvSpPr/>
          <p:nvPr/>
        </p:nvSpPr>
        <p:spPr>
          <a:xfrm>
            <a:off x="15784528" y="7157781"/>
            <a:ext cx="4711064" cy="15703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1108527" hangingPunct="1"/>
            <a:r>
              <a:rPr lang="en-US" sz="2182" kern="1200" dirty="0">
                <a:solidFill>
                  <a:prstClr val="black"/>
                </a:solidFill>
                <a:latin typeface="Calibri"/>
              </a:rPr>
              <a:t>THEMATIC ROOMS:</a:t>
            </a:r>
            <a:endParaRPr lang="en-GB" sz="2182" kern="1200" dirty="0">
              <a:solidFill>
                <a:prstClr val="black"/>
              </a:solidFill>
              <a:latin typeface="Calibri"/>
            </a:endParaRPr>
          </a:p>
        </p:txBody>
      </p:sp>
      <p:sp>
        <p:nvSpPr>
          <p:cNvPr id="8" name="TextBox 7">
            <a:extLst>
              <a:ext uri="{FF2B5EF4-FFF2-40B4-BE49-F238E27FC236}">
                <a16:creationId xmlns:a16="http://schemas.microsoft.com/office/drawing/2014/main" id="{AEECB063-9B45-4932-8761-FE2C36700667}"/>
              </a:ext>
            </a:extLst>
          </p:cNvPr>
          <p:cNvSpPr txBox="1"/>
          <p:nvPr/>
        </p:nvSpPr>
        <p:spPr>
          <a:xfrm>
            <a:off x="17909126" y="7197401"/>
            <a:ext cx="2863589" cy="1491114"/>
          </a:xfrm>
          <a:prstGeom prst="rect">
            <a:avLst/>
          </a:prstGeom>
          <a:noFill/>
        </p:spPr>
        <p:txBody>
          <a:bodyPr wrap="square" rtlCol="0">
            <a:spAutoFit/>
          </a:bodyPr>
          <a:lstStyle/>
          <a:p>
            <a:pPr defTabSz="1108527" hangingPunct="1"/>
            <a:r>
              <a:rPr lang="en-US" sz="1818" kern="1200" dirty="0">
                <a:solidFill>
                  <a:prstClr val="black"/>
                </a:solidFill>
                <a:latin typeface="Calibri"/>
              </a:rPr>
              <a:t>ONE UN</a:t>
            </a:r>
          </a:p>
          <a:p>
            <a:pPr defTabSz="1108527" hangingPunct="1"/>
            <a:r>
              <a:rPr lang="en-US" sz="1818" kern="1200" dirty="0">
                <a:solidFill>
                  <a:prstClr val="black"/>
                </a:solidFill>
                <a:latin typeface="Calibri"/>
              </a:rPr>
              <a:t>VOICES FROM CITIES</a:t>
            </a:r>
          </a:p>
          <a:p>
            <a:pPr defTabSz="1108527" hangingPunct="1"/>
            <a:r>
              <a:rPr lang="en-US" sz="1818" kern="1200" dirty="0">
                <a:solidFill>
                  <a:prstClr val="black"/>
                </a:solidFill>
                <a:latin typeface="Calibri"/>
              </a:rPr>
              <a:t>SDG IN ACTION </a:t>
            </a:r>
          </a:p>
          <a:p>
            <a:pPr defTabSz="1108527" hangingPunct="1"/>
            <a:r>
              <a:rPr lang="en-US" sz="1818" kern="1200" dirty="0">
                <a:solidFill>
                  <a:prstClr val="black"/>
                </a:solidFill>
                <a:latin typeface="Calibri"/>
              </a:rPr>
              <a:t>URBAN L</a:t>
            </a:r>
            <a:r>
              <a:rPr lang="en-KE" sz="1818" kern="1200" dirty="0">
                <a:solidFill>
                  <a:prstClr val="black"/>
                </a:solidFill>
                <a:latin typeface="Calibri"/>
              </a:rPr>
              <a:t>I</a:t>
            </a:r>
            <a:r>
              <a:rPr lang="en-US" sz="1818" kern="1200" dirty="0">
                <a:solidFill>
                  <a:prstClr val="black"/>
                </a:solidFill>
                <a:latin typeface="Calibri"/>
              </a:rPr>
              <a:t>BRARY</a:t>
            </a:r>
          </a:p>
          <a:p>
            <a:pPr defTabSz="1108527" hangingPunct="1"/>
            <a:r>
              <a:rPr lang="en-US" sz="1818" kern="1200" dirty="0">
                <a:solidFill>
                  <a:prstClr val="black"/>
                </a:solidFill>
                <a:latin typeface="Calibri"/>
              </a:rPr>
              <a:t>URBAN CINEMA</a:t>
            </a:r>
          </a:p>
        </p:txBody>
      </p:sp>
      <p:sp>
        <p:nvSpPr>
          <p:cNvPr id="9" name="Rectangle 8">
            <a:extLst>
              <a:ext uri="{FF2B5EF4-FFF2-40B4-BE49-F238E27FC236}">
                <a16:creationId xmlns:a16="http://schemas.microsoft.com/office/drawing/2014/main" id="{F12B5545-6DBC-4FCA-A5F6-43095111A215}"/>
              </a:ext>
            </a:extLst>
          </p:cNvPr>
          <p:cNvSpPr/>
          <p:nvPr/>
        </p:nvSpPr>
        <p:spPr>
          <a:xfrm>
            <a:off x="8015266" y="7165151"/>
            <a:ext cx="4453856" cy="311068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08527" hangingPunct="1"/>
            <a:endParaRPr lang="en-GB" sz="2182" kern="1200">
              <a:solidFill>
                <a:prstClr val="white"/>
              </a:solidFill>
              <a:latin typeface="Calibri"/>
            </a:endParaRPr>
          </a:p>
        </p:txBody>
      </p:sp>
      <p:pic>
        <p:nvPicPr>
          <p:cNvPr id="23" name="Picture 22">
            <a:extLst>
              <a:ext uri="{FF2B5EF4-FFF2-40B4-BE49-F238E27FC236}">
                <a16:creationId xmlns:a16="http://schemas.microsoft.com/office/drawing/2014/main" id="{A19F9837-E432-4ADF-8029-3D7CFCF51B52}"/>
              </a:ext>
            </a:extLst>
          </p:cNvPr>
          <p:cNvPicPr>
            <a:picLocks noChangeAspect="1"/>
          </p:cNvPicPr>
          <p:nvPr/>
        </p:nvPicPr>
        <p:blipFill rotWithShape="1">
          <a:blip r:embed="rId3"/>
          <a:srcRect l="32637" t="23431" r="35983" b="44083"/>
          <a:stretch/>
        </p:blipFill>
        <p:spPr>
          <a:xfrm>
            <a:off x="3480118" y="10275833"/>
            <a:ext cx="4958252" cy="2887271"/>
          </a:xfrm>
          <a:prstGeom prst="rect">
            <a:avLst/>
          </a:prstGeom>
        </p:spPr>
      </p:pic>
      <p:pic>
        <p:nvPicPr>
          <p:cNvPr id="27" name="Picture 26">
            <a:extLst>
              <a:ext uri="{FF2B5EF4-FFF2-40B4-BE49-F238E27FC236}">
                <a16:creationId xmlns:a16="http://schemas.microsoft.com/office/drawing/2014/main" id="{FA0C4187-A9EE-4791-A2E3-859C6AD982FF}"/>
              </a:ext>
            </a:extLst>
          </p:cNvPr>
          <p:cNvPicPr>
            <a:picLocks noChangeAspect="1"/>
          </p:cNvPicPr>
          <p:nvPr/>
        </p:nvPicPr>
        <p:blipFill rotWithShape="1">
          <a:blip r:embed="rId4"/>
          <a:srcRect l="39154" t="62791" r="38672" b="5043"/>
          <a:stretch/>
        </p:blipFill>
        <p:spPr>
          <a:xfrm>
            <a:off x="45052" y="10275833"/>
            <a:ext cx="3435066" cy="2803025"/>
          </a:xfrm>
          <a:prstGeom prst="rect">
            <a:avLst/>
          </a:prstGeom>
        </p:spPr>
      </p:pic>
      <p:pic>
        <p:nvPicPr>
          <p:cNvPr id="25" name="Picture 24">
            <a:extLst>
              <a:ext uri="{FF2B5EF4-FFF2-40B4-BE49-F238E27FC236}">
                <a16:creationId xmlns:a16="http://schemas.microsoft.com/office/drawing/2014/main" id="{EDD7CB01-CBC0-489A-B4C2-5D4EA67C6436}"/>
              </a:ext>
            </a:extLst>
          </p:cNvPr>
          <p:cNvPicPr>
            <a:picLocks noChangeAspect="1"/>
          </p:cNvPicPr>
          <p:nvPr/>
        </p:nvPicPr>
        <p:blipFill rotWithShape="1">
          <a:blip r:embed="rId5"/>
          <a:srcRect l="32500" t="30580" r="33334" b="46297"/>
          <a:stretch/>
        </p:blipFill>
        <p:spPr>
          <a:xfrm>
            <a:off x="8363923" y="10275833"/>
            <a:ext cx="7584201" cy="2887271"/>
          </a:xfrm>
          <a:prstGeom prst="rect">
            <a:avLst/>
          </a:prstGeom>
        </p:spPr>
      </p:pic>
      <p:sp>
        <p:nvSpPr>
          <p:cNvPr id="28" name="Rectangle 27">
            <a:extLst>
              <a:ext uri="{FF2B5EF4-FFF2-40B4-BE49-F238E27FC236}">
                <a16:creationId xmlns:a16="http://schemas.microsoft.com/office/drawing/2014/main" id="{D9E1BB14-699F-4E7E-9338-A07D3E18D90A}"/>
              </a:ext>
            </a:extLst>
          </p:cNvPr>
          <p:cNvSpPr/>
          <p:nvPr/>
        </p:nvSpPr>
        <p:spPr>
          <a:xfrm>
            <a:off x="15784526" y="5487252"/>
            <a:ext cx="2309346" cy="15703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08527" hangingPunct="1"/>
            <a:r>
              <a:rPr lang="en-US" sz="2182" kern="1200" dirty="0">
                <a:solidFill>
                  <a:prstClr val="black"/>
                </a:solidFill>
                <a:latin typeface="Calibri"/>
              </a:rPr>
              <a:t>NETWORKING EVENTS </a:t>
            </a:r>
            <a:endParaRPr lang="en-GB" sz="2182" kern="1200" dirty="0">
              <a:solidFill>
                <a:prstClr val="black"/>
              </a:solidFill>
              <a:latin typeface="Calibri"/>
            </a:endParaRPr>
          </a:p>
        </p:txBody>
      </p:sp>
    </p:spTree>
    <p:extLst>
      <p:ext uri="{BB962C8B-B14F-4D97-AF65-F5344CB8AC3E}">
        <p14:creationId xmlns:p14="http://schemas.microsoft.com/office/powerpoint/2010/main" val="128326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C5E4FAF-0799-5544-A191-BAD3ED8D2969}"/>
              </a:ext>
            </a:extLst>
          </p:cNvPr>
          <p:cNvSpPr/>
          <p:nvPr/>
        </p:nvSpPr>
        <p:spPr>
          <a:xfrm>
            <a:off x="1699853" y="3608266"/>
            <a:ext cx="7335778" cy="1397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4" name="TextBox 21">
            <a:extLst>
              <a:ext uri="{FF2B5EF4-FFF2-40B4-BE49-F238E27FC236}">
                <a16:creationId xmlns:a16="http://schemas.microsoft.com/office/drawing/2014/main" id="{DE9F9A4A-F8F2-E547-9990-9D7D028BEC8A}"/>
              </a:ext>
            </a:extLst>
          </p:cNvPr>
          <p:cNvSpPr txBox="1"/>
          <p:nvPr/>
        </p:nvSpPr>
        <p:spPr>
          <a:xfrm>
            <a:off x="9495859" y="1054667"/>
            <a:ext cx="13652555" cy="5425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just" defTabSz="457200">
              <a:lnSpc>
                <a:spcPct val="110000"/>
              </a:lnSpc>
              <a:defRPr sz="2400">
                <a:solidFill>
                  <a:srgbClr val="0D0D0D"/>
                </a:solidFill>
                <a:latin typeface="Jost* 300 Light"/>
                <a:ea typeface="Jost* 300 Light"/>
                <a:cs typeface="Jost* 300 Light"/>
                <a:sym typeface="Jost* Light"/>
              </a:defRPr>
            </a:lvl1pPr>
          </a:lstStyle>
          <a:p>
            <a:pPr algn="l"/>
            <a:endParaRPr lang="en-US" sz="2800" dirty="0">
              <a:latin typeface="Jost Light" pitchFamily="2" charset="77"/>
              <a:ea typeface="Jost Light" pitchFamily="2" charset="77"/>
            </a:endParaRPr>
          </a:p>
        </p:txBody>
      </p:sp>
      <p:sp>
        <p:nvSpPr>
          <p:cNvPr id="7" name="TextBox 3">
            <a:extLst>
              <a:ext uri="{FF2B5EF4-FFF2-40B4-BE49-F238E27FC236}">
                <a16:creationId xmlns:a16="http://schemas.microsoft.com/office/drawing/2014/main" id="{FD701B22-FA96-B945-B1A5-6BFB20CAD160}"/>
              </a:ext>
            </a:extLst>
          </p:cNvPr>
          <p:cNvSpPr txBox="1"/>
          <p:nvPr/>
        </p:nvSpPr>
        <p:spPr>
          <a:xfrm>
            <a:off x="1235587" y="1094807"/>
            <a:ext cx="21448560" cy="13234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ctr">
            <a:spAutoFit/>
          </a:bodyPr>
          <a:lstStyle>
            <a:lvl1pPr>
              <a:defRPr>
                <a:latin typeface="Jost-Medium"/>
                <a:ea typeface="Jost-Medium"/>
                <a:cs typeface="Jost-Medium"/>
                <a:sym typeface="Jost-Medium"/>
              </a:defRPr>
            </a:lvl1pPr>
          </a:lstStyle>
          <a:p>
            <a:r>
              <a:rPr lang="en-US" sz="8000" dirty="0"/>
              <a:t>On the Agenda at WUF11: Linkages and Synergies</a:t>
            </a:r>
            <a:endParaRPr sz="8000" dirty="0"/>
          </a:p>
        </p:txBody>
      </p:sp>
      <p:sp>
        <p:nvSpPr>
          <p:cNvPr id="15" name="TextBox 21">
            <a:extLst>
              <a:ext uri="{FF2B5EF4-FFF2-40B4-BE49-F238E27FC236}">
                <a16:creationId xmlns:a16="http://schemas.microsoft.com/office/drawing/2014/main" id="{AA3B7DA8-4B14-C543-B3FA-D412282E9EE9}"/>
              </a:ext>
            </a:extLst>
          </p:cNvPr>
          <p:cNvSpPr txBox="1"/>
          <p:nvPr/>
        </p:nvSpPr>
        <p:spPr>
          <a:xfrm>
            <a:off x="3658647" y="4003440"/>
            <a:ext cx="4844989" cy="606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just" defTabSz="457200">
              <a:lnSpc>
                <a:spcPct val="110000"/>
              </a:lnSpc>
              <a:defRPr sz="2400">
                <a:solidFill>
                  <a:srgbClr val="0D0D0D"/>
                </a:solidFill>
                <a:latin typeface="Jost* 300 Light"/>
                <a:ea typeface="Jost* 300 Light"/>
                <a:cs typeface="Jost* 300 Light"/>
                <a:sym typeface="Jost* Light"/>
              </a:defRPr>
            </a:lvl1pPr>
          </a:lstStyle>
          <a:p>
            <a:pPr algn="l"/>
            <a:r>
              <a:rPr lang="en-US" sz="3200" dirty="0">
                <a:latin typeface="Jost Light" pitchFamily="2" charset="77"/>
                <a:ea typeface="Jost Light" pitchFamily="2" charset="77"/>
              </a:rPr>
              <a:t>1. Equitable urban futures</a:t>
            </a:r>
          </a:p>
        </p:txBody>
      </p:sp>
      <p:pic>
        <p:nvPicPr>
          <p:cNvPr id="31" name="Picture 30" descr="Shape, arrow&#10;&#10;Description automatically generated">
            <a:extLst>
              <a:ext uri="{FF2B5EF4-FFF2-40B4-BE49-F238E27FC236}">
                <a16:creationId xmlns:a16="http://schemas.microsoft.com/office/drawing/2014/main" id="{B0395987-CFA4-9E4D-9799-0ADA1F6714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6638" y="3514686"/>
            <a:ext cx="1585225" cy="1579644"/>
          </a:xfrm>
          <a:prstGeom prst="rect">
            <a:avLst/>
          </a:prstGeom>
        </p:spPr>
      </p:pic>
      <p:sp>
        <p:nvSpPr>
          <p:cNvPr id="37" name="TextBox 36">
            <a:extLst>
              <a:ext uri="{FF2B5EF4-FFF2-40B4-BE49-F238E27FC236}">
                <a16:creationId xmlns:a16="http://schemas.microsoft.com/office/drawing/2014/main" id="{F28B850F-FB11-404C-AA9A-07D5EC4218AA}"/>
              </a:ext>
            </a:extLst>
          </p:cNvPr>
          <p:cNvSpPr txBox="1"/>
          <p:nvPr/>
        </p:nvSpPr>
        <p:spPr>
          <a:xfrm>
            <a:off x="1051199" y="2471471"/>
            <a:ext cx="10059882" cy="1077218"/>
          </a:xfrm>
          <a:prstGeom prst="rect">
            <a:avLst/>
          </a:prstGeom>
          <a:noFill/>
        </p:spPr>
        <p:txBody>
          <a:bodyPr wrap="square">
            <a:spAutoFit/>
          </a:bodyPr>
          <a:lstStyle/>
          <a:p>
            <a:r>
              <a:rPr lang="en-US" sz="3200" dirty="0"/>
              <a:t>Dimensions of the transformation agenda (and Dialogues) : </a:t>
            </a:r>
          </a:p>
        </p:txBody>
      </p:sp>
      <p:sp>
        <p:nvSpPr>
          <p:cNvPr id="42" name="TextBox 21">
            <a:extLst>
              <a:ext uri="{FF2B5EF4-FFF2-40B4-BE49-F238E27FC236}">
                <a16:creationId xmlns:a16="http://schemas.microsoft.com/office/drawing/2014/main" id="{484C4E3E-B761-45B1-8D35-B683D247D144}"/>
              </a:ext>
            </a:extLst>
          </p:cNvPr>
          <p:cNvSpPr txBox="1"/>
          <p:nvPr/>
        </p:nvSpPr>
        <p:spPr>
          <a:xfrm>
            <a:off x="3658647" y="5570037"/>
            <a:ext cx="4844989" cy="606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just" defTabSz="457200">
              <a:lnSpc>
                <a:spcPct val="110000"/>
              </a:lnSpc>
              <a:defRPr sz="2400">
                <a:solidFill>
                  <a:srgbClr val="0D0D0D"/>
                </a:solidFill>
                <a:latin typeface="Jost* 300 Light"/>
                <a:ea typeface="Jost* 300 Light"/>
                <a:cs typeface="Jost* 300 Light"/>
                <a:sym typeface="Jost* Light"/>
              </a:defRPr>
            </a:lvl1pPr>
          </a:lstStyle>
          <a:p>
            <a:pPr algn="l"/>
            <a:r>
              <a:rPr lang="en-US" sz="3200" dirty="0">
                <a:latin typeface="Jost Light" pitchFamily="2" charset="77"/>
                <a:ea typeface="Jost Light" pitchFamily="2" charset="77"/>
              </a:rPr>
              <a:t>2.	Greener urban futures</a:t>
            </a:r>
          </a:p>
        </p:txBody>
      </p:sp>
      <p:pic>
        <p:nvPicPr>
          <p:cNvPr id="32" name="Picture 31" descr="Icon&#10;&#10;Description automatically generated with medium confidence">
            <a:extLst>
              <a:ext uri="{FF2B5EF4-FFF2-40B4-BE49-F238E27FC236}">
                <a16:creationId xmlns:a16="http://schemas.microsoft.com/office/drawing/2014/main" id="{1D1EF617-1F94-F347-89E3-F1C6CDAE65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9612" y="5302016"/>
            <a:ext cx="1147039" cy="1143000"/>
          </a:xfrm>
          <a:prstGeom prst="rect">
            <a:avLst/>
          </a:prstGeom>
        </p:spPr>
      </p:pic>
      <p:sp>
        <p:nvSpPr>
          <p:cNvPr id="44" name="TextBox 21">
            <a:extLst>
              <a:ext uri="{FF2B5EF4-FFF2-40B4-BE49-F238E27FC236}">
                <a16:creationId xmlns:a16="http://schemas.microsoft.com/office/drawing/2014/main" id="{85894E7C-8E0B-4F58-971F-9D4E16B5A606}"/>
              </a:ext>
            </a:extLst>
          </p:cNvPr>
          <p:cNvSpPr txBox="1"/>
          <p:nvPr/>
        </p:nvSpPr>
        <p:spPr>
          <a:xfrm>
            <a:off x="3658646" y="7118631"/>
            <a:ext cx="5101888" cy="606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just" defTabSz="457200">
              <a:lnSpc>
                <a:spcPct val="110000"/>
              </a:lnSpc>
              <a:defRPr sz="2400">
                <a:solidFill>
                  <a:srgbClr val="0D0D0D"/>
                </a:solidFill>
                <a:latin typeface="Jost* 300 Light"/>
                <a:ea typeface="Jost* 300 Light"/>
                <a:cs typeface="Jost* 300 Light"/>
                <a:sym typeface="Jost* Light"/>
              </a:defRPr>
            </a:lvl1pPr>
          </a:lstStyle>
          <a:p>
            <a:pPr algn="l"/>
            <a:r>
              <a:rPr lang="en-US" sz="3200" dirty="0">
                <a:latin typeface="Jost Light" pitchFamily="2" charset="77"/>
                <a:ea typeface="Jost Light" pitchFamily="2" charset="77"/>
              </a:rPr>
              <a:t>3.	Innovation and technology</a:t>
            </a:r>
          </a:p>
        </p:txBody>
      </p:sp>
      <p:pic>
        <p:nvPicPr>
          <p:cNvPr id="33" name="Picture 32" descr="Icon&#10;&#10;Description automatically generated">
            <a:extLst>
              <a:ext uri="{FF2B5EF4-FFF2-40B4-BE49-F238E27FC236}">
                <a16:creationId xmlns:a16="http://schemas.microsoft.com/office/drawing/2014/main" id="{0B91747C-8EB4-F849-903B-EDE88FF5A2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8627" y="6769911"/>
            <a:ext cx="1309007" cy="1304398"/>
          </a:xfrm>
          <a:prstGeom prst="rect">
            <a:avLst/>
          </a:prstGeom>
        </p:spPr>
      </p:pic>
      <p:sp>
        <p:nvSpPr>
          <p:cNvPr id="46" name="TextBox 21">
            <a:extLst>
              <a:ext uri="{FF2B5EF4-FFF2-40B4-BE49-F238E27FC236}">
                <a16:creationId xmlns:a16="http://schemas.microsoft.com/office/drawing/2014/main" id="{ACE9DE5F-7C56-441D-A054-5BC48E02E2FF}"/>
              </a:ext>
            </a:extLst>
          </p:cNvPr>
          <p:cNvSpPr txBox="1"/>
          <p:nvPr/>
        </p:nvSpPr>
        <p:spPr>
          <a:xfrm>
            <a:off x="3658646" y="11856056"/>
            <a:ext cx="5101888" cy="606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just" defTabSz="457200">
              <a:lnSpc>
                <a:spcPct val="110000"/>
              </a:lnSpc>
              <a:defRPr sz="2400">
                <a:solidFill>
                  <a:srgbClr val="0D0D0D"/>
                </a:solidFill>
                <a:latin typeface="Jost* 300 Light"/>
                <a:ea typeface="Jost* 300 Light"/>
                <a:cs typeface="Jost* 300 Light"/>
                <a:sym typeface="Jost* Light"/>
              </a:defRPr>
            </a:lvl1pPr>
          </a:lstStyle>
          <a:p>
            <a:pPr algn="l"/>
            <a:r>
              <a:rPr lang="en-KE" sz="3200" dirty="0">
                <a:latin typeface="Jost Light" pitchFamily="2" charset="77"/>
                <a:ea typeface="Jost Light" pitchFamily="2" charset="77"/>
              </a:rPr>
              <a:t>6</a:t>
            </a:r>
            <a:r>
              <a:rPr lang="en-US" sz="3200" dirty="0">
                <a:latin typeface="Jost Light" pitchFamily="2" charset="77"/>
                <a:ea typeface="Jost Light" pitchFamily="2" charset="77"/>
              </a:rPr>
              <a:t>.	Building urban resilience</a:t>
            </a:r>
          </a:p>
        </p:txBody>
      </p:sp>
      <p:pic>
        <p:nvPicPr>
          <p:cNvPr id="36" name="Picture 35" descr="Icon&#10;&#10;Description automatically generated">
            <a:extLst>
              <a:ext uri="{FF2B5EF4-FFF2-40B4-BE49-F238E27FC236}">
                <a16:creationId xmlns:a16="http://schemas.microsoft.com/office/drawing/2014/main" id="{A4311457-88DC-6E4B-9784-BA32DB7EEF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6796" y="8298301"/>
            <a:ext cx="1392666" cy="1397587"/>
          </a:xfrm>
          <a:prstGeom prst="rect">
            <a:avLst/>
          </a:prstGeom>
        </p:spPr>
      </p:pic>
      <p:sp>
        <p:nvSpPr>
          <p:cNvPr id="48" name="TextBox 21">
            <a:extLst>
              <a:ext uri="{FF2B5EF4-FFF2-40B4-BE49-F238E27FC236}">
                <a16:creationId xmlns:a16="http://schemas.microsoft.com/office/drawing/2014/main" id="{3FA1251A-59A1-407C-9213-3EA9B2A143E8}"/>
              </a:ext>
            </a:extLst>
          </p:cNvPr>
          <p:cNvSpPr txBox="1"/>
          <p:nvPr/>
        </p:nvSpPr>
        <p:spPr>
          <a:xfrm>
            <a:off x="3658646" y="10253193"/>
            <a:ext cx="7184317" cy="606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just" defTabSz="457200">
              <a:lnSpc>
                <a:spcPct val="110000"/>
              </a:lnSpc>
              <a:defRPr sz="2400">
                <a:solidFill>
                  <a:srgbClr val="0D0D0D"/>
                </a:solidFill>
                <a:latin typeface="Jost* 300 Light"/>
                <a:ea typeface="Jost* 300 Light"/>
                <a:cs typeface="Jost* 300 Light"/>
                <a:sym typeface="Jost* Light"/>
              </a:defRPr>
            </a:lvl1pPr>
          </a:lstStyle>
          <a:p>
            <a:pPr algn="l"/>
            <a:r>
              <a:rPr lang="en-US" sz="3200" dirty="0">
                <a:latin typeface="Jost Light" pitchFamily="2" charset="77"/>
                <a:ea typeface="Jost Light" pitchFamily="2" charset="77"/>
              </a:rPr>
              <a:t>5.	Urban planning and governance</a:t>
            </a:r>
          </a:p>
        </p:txBody>
      </p:sp>
      <p:pic>
        <p:nvPicPr>
          <p:cNvPr id="39" name="Picture 38" descr="Shape, icon&#10;&#10;Description automatically generated with medium confidence">
            <a:extLst>
              <a:ext uri="{FF2B5EF4-FFF2-40B4-BE49-F238E27FC236}">
                <a16:creationId xmlns:a16="http://schemas.microsoft.com/office/drawing/2014/main" id="{A112725C-9589-5940-B76D-83E2E6FDC9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2620" y="9880028"/>
            <a:ext cx="1346843" cy="1346843"/>
          </a:xfrm>
          <a:prstGeom prst="rect">
            <a:avLst/>
          </a:prstGeom>
        </p:spPr>
      </p:pic>
      <p:sp>
        <p:nvSpPr>
          <p:cNvPr id="50" name="TextBox 21">
            <a:extLst>
              <a:ext uri="{FF2B5EF4-FFF2-40B4-BE49-F238E27FC236}">
                <a16:creationId xmlns:a16="http://schemas.microsoft.com/office/drawing/2014/main" id="{177BA7B3-B45E-4436-9289-CDADA8F62519}"/>
              </a:ext>
            </a:extLst>
          </p:cNvPr>
          <p:cNvSpPr txBox="1"/>
          <p:nvPr/>
        </p:nvSpPr>
        <p:spPr>
          <a:xfrm>
            <a:off x="3641789" y="8634098"/>
            <a:ext cx="6948255" cy="606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just" defTabSz="457200">
              <a:lnSpc>
                <a:spcPct val="110000"/>
              </a:lnSpc>
              <a:defRPr sz="2400">
                <a:solidFill>
                  <a:srgbClr val="0D0D0D"/>
                </a:solidFill>
                <a:latin typeface="Jost* 300 Light"/>
                <a:ea typeface="Jost* 300 Light"/>
                <a:cs typeface="Jost* 300 Light"/>
                <a:sym typeface="Jost* Light"/>
              </a:defRPr>
            </a:lvl1pPr>
          </a:lstStyle>
          <a:p>
            <a:pPr algn="l"/>
            <a:r>
              <a:rPr lang="en-KE" sz="3200" dirty="0">
                <a:latin typeface="Jost Light" pitchFamily="2" charset="77"/>
                <a:ea typeface="Jost Light" pitchFamily="2" charset="77"/>
              </a:rPr>
              <a:t>4</a:t>
            </a:r>
            <a:r>
              <a:rPr lang="en-US" sz="3200" dirty="0">
                <a:latin typeface="Jost Light" pitchFamily="2" charset="77"/>
                <a:ea typeface="Jost Light" pitchFamily="2" charset="77"/>
              </a:rPr>
              <a:t>.	Future urban economy and finance</a:t>
            </a:r>
          </a:p>
        </p:txBody>
      </p:sp>
      <p:sp>
        <p:nvSpPr>
          <p:cNvPr id="51" name="Oval 50">
            <a:extLst>
              <a:ext uri="{FF2B5EF4-FFF2-40B4-BE49-F238E27FC236}">
                <a16:creationId xmlns:a16="http://schemas.microsoft.com/office/drawing/2014/main" id="{D378533A-65C6-4399-B42D-E4EB812DC211}"/>
              </a:ext>
            </a:extLst>
          </p:cNvPr>
          <p:cNvSpPr/>
          <p:nvPr/>
        </p:nvSpPr>
        <p:spPr>
          <a:xfrm>
            <a:off x="1979612" y="11588509"/>
            <a:ext cx="1142057" cy="1142057"/>
          </a:xfrm>
          <a:prstGeom prst="ellipse">
            <a:avLst/>
          </a:prstGeom>
          <a:solidFill>
            <a:srgbClr val="FFC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O"/>
          </a:p>
        </p:txBody>
      </p:sp>
      <p:grpSp>
        <p:nvGrpSpPr>
          <p:cNvPr id="68" name="Group 67">
            <a:extLst>
              <a:ext uri="{FF2B5EF4-FFF2-40B4-BE49-F238E27FC236}">
                <a16:creationId xmlns:a16="http://schemas.microsoft.com/office/drawing/2014/main" id="{53E5B766-F544-49DE-B455-001B788C178B}"/>
              </a:ext>
            </a:extLst>
          </p:cNvPr>
          <p:cNvGrpSpPr/>
          <p:nvPr/>
        </p:nvGrpSpPr>
        <p:grpSpPr>
          <a:xfrm>
            <a:off x="11873979" y="2961609"/>
            <a:ext cx="10530411" cy="6918419"/>
            <a:chOff x="12611652" y="4591420"/>
            <a:chExt cx="10530411" cy="4679376"/>
          </a:xfrm>
        </p:grpSpPr>
        <p:sp>
          <p:nvSpPr>
            <p:cNvPr id="65" name="Rectangle 64">
              <a:extLst>
                <a:ext uri="{FF2B5EF4-FFF2-40B4-BE49-F238E27FC236}">
                  <a16:creationId xmlns:a16="http://schemas.microsoft.com/office/drawing/2014/main" id="{599A10AC-B25F-413B-BDD8-3DB5EC834157}"/>
                </a:ext>
              </a:extLst>
            </p:cNvPr>
            <p:cNvSpPr/>
            <p:nvPr/>
          </p:nvSpPr>
          <p:spPr>
            <a:xfrm>
              <a:off x="12611652" y="4591420"/>
              <a:ext cx="10530411" cy="46793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O"/>
            </a:p>
          </p:txBody>
        </p:sp>
        <p:pic>
          <p:nvPicPr>
            <p:cNvPr id="60" name="Picture 59" descr="Shape&#10;&#10;Description automatically generated">
              <a:extLst>
                <a:ext uri="{FF2B5EF4-FFF2-40B4-BE49-F238E27FC236}">
                  <a16:creationId xmlns:a16="http://schemas.microsoft.com/office/drawing/2014/main" id="{8A75F040-8A58-4943-92E1-8CCF1D4187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739263" y="4797130"/>
              <a:ext cx="1288557" cy="1288557"/>
            </a:xfrm>
            <a:prstGeom prst="rect">
              <a:avLst/>
            </a:prstGeom>
          </p:spPr>
        </p:pic>
        <p:sp>
          <p:nvSpPr>
            <p:cNvPr id="66" name="TextBox 21">
              <a:extLst>
                <a:ext uri="{FF2B5EF4-FFF2-40B4-BE49-F238E27FC236}">
                  <a16:creationId xmlns:a16="http://schemas.microsoft.com/office/drawing/2014/main" id="{318312FC-4FB7-4B63-86D4-7F19735DACF7}"/>
                </a:ext>
              </a:extLst>
            </p:cNvPr>
            <p:cNvSpPr txBox="1"/>
            <p:nvPr/>
          </p:nvSpPr>
          <p:spPr>
            <a:xfrm>
              <a:off x="13242659" y="4979555"/>
              <a:ext cx="4844989" cy="4105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just" defTabSz="457200">
                <a:lnSpc>
                  <a:spcPct val="110000"/>
                </a:lnSpc>
                <a:defRPr sz="2400">
                  <a:solidFill>
                    <a:srgbClr val="0D0D0D"/>
                  </a:solidFill>
                  <a:latin typeface="Jost* 300 Light"/>
                  <a:ea typeface="Jost* 300 Light"/>
                  <a:cs typeface="Jost* 300 Light"/>
                  <a:sym typeface="Jost* Light"/>
                </a:defRPr>
              </a:lvl1pPr>
            </a:lstStyle>
            <a:p>
              <a:pPr algn="ctr"/>
              <a:r>
                <a:rPr lang="en-KE" sz="3200" dirty="0">
                  <a:latin typeface="Jost Light" pitchFamily="2" charset="77"/>
                  <a:ea typeface="Jost Light" pitchFamily="2" charset="77"/>
                </a:rPr>
                <a:t>Background Paper</a:t>
              </a:r>
              <a:endParaRPr lang="en-US" sz="3200" dirty="0">
                <a:latin typeface="Jost Light" pitchFamily="2" charset="77"/>
                <a:ea typeface="Jost Light" pitchFamily="2" charset="77"/>
              </a:endParaRPr>
            </a:p>
          </p:txBody>
        </p:sp>
        <p:sp>
          <p:nvSpPr>
            <p:cNvPr id="69" name="TextBox 68">
              <a:extLst>
                <a:ext uri="{FF2B5EF4-FFF2-40B4-BE49-F238E27FC236}">
                  <a16:creationId xmlns:a16="http://schemas.microsoft.com/office/drawing/2014/main" id="{E96C92FD-2F92-4498-B4BF-BED0758E3F64}"/>
                </a:ext>
              </a:extLst>
            </p:cNvPr>
            <p:cNvSpPr txBox="1"/>
            <p:nvPr/>
          </p:nvSpPr>
          <p:spPr>
            <a:xfrm>
              <a:off x="19068236" y="6278579"/>
              <a:ext cx="3679754" cy="2753299"/>
            </a:xfrm>
            <a:prstGeom prst="rect">
              <a:avLst/>
            </a:prstGeom>
            <a:noFill/>
          </p:spPr>
          <p:txBody>
            <a:bodyPr wrap="square">
              <a:spAutoFit/>
            </a:bodyPr>
            <a:lstStyle/>
            <a:p>
              <a:pPr marR="175895">
                <a:lnSpc>
                  <a:spcPct val="103000"/>
                </a:lnSpc>
                <a:spcBef>
                  <a:spcPts val="50"/>
                </a:spcBef>
              </a:pPr>
              <a:r>
                <a:rPr lang="en-KE" sz="2800" dirty="0">
                  <a:latin typeface="Jost Light"/>
                  <a:ea typeface="Arial" panose="020B0604020202020204" pitchFamily="34" charset="0"/>
                </a:rPr>
                <a:t>Background </a:t>
              </a:r>
              <a:r>
                <a:rPr lang="en-US" sz="2800" dirty="0">
                  <a:latin typeface="Jost Light"/>
                  <a:ea typeface="Arial" panose="020B0604020202020204" pitchFamily="34" charset="0"/>
                </a:rPr>
                <a:t>Paper sets the tone for debate and discussion, including sharing of best practice for replication, scale and adaptation to different contexts</a:t>
              </a:r>
            </a:p>
          </p:txBody>
        </p:sp>
      </p:grpSp>
      <p:pic>
        <p:nvPicPr>
          <p:cNvPr id="3" name="Picture 2">
            <a:extLst>
              <a:ext uri="{FF2B5EF4-FFF2-40B4-BE49-F238E27FC236}">
                <a16:creationId xmlns:a16="http://schemas.microsoft.com/office/drawing/2014/main" id="{F2EFAB70-5F18-43C7-9AC6-A5E1F2B3B8A4}"/>
              </a:ext>
            </a:extLst>
          </p:cNvPr>
          <p:cNvPicPr>
            <a:picLocks noChangeAspect="1"/>
          </p:cNvPicPr>
          <p:nvPr/>
        </p:nvPicPr>
        <p:blipFill rotWithShape="1">
          <a:blip r:embed="rId9"/>
          <a:srcRect l="29832" t="26810" r="28547" b="7531"/>
          <a:stretch/>
        </p:blipFill>
        <p:spPr>
          <a:xfrm>
            <a:off x="12621303" y="4564568"/>
            <a:ext cx="5359679" cy="4756039"/>
          </a:xfrm>
          <a:prstGeom prst="rect">
            <a:avLst/>
          </a:prstGeom>
          <a:ln>
            <a:noFill/>
          </a:ln>
          <a:effectLst>
            <a:outerShdw blurRad="292100" dist="139700" dir="2700000" algn="tl" rotWithShape="0">
              <a:srgbClr val="333333">
                <a:alpha val="65000"/>
              </a:srgbClr>
            </a:outerShdw>
          </a:effectLst>
        </p:spPr>
      </p:pic>
      <p:sp>
        <p:nvSpPr>
          <p:cNvPr id="24" name="TextBox 21">
            <a:extLst>
              <a:ext uri="{FF2B5EF4-FFF2-40B4-BE49-F238E27FC236}">
                <a16:creationId xmlns:a16="http://schemas.microsoft.com/office/drawing/2014/main" id="{9E76D856-C9B2-432F-8362-7911CF992983}"/>
              </a:ext>
            </a:extLst>
          </p:cNvPr>
          <p:cNvSpPr txBox="1"/>
          <p:nvPr/>
        </p:nvSpPr>
        <p:spPr>
          <a:xfrm>
            <a:off x="14497569" y="10957416"/>
            <a:ext cx="6504019" cy="16903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just" defTabSz="457200">
              <a:lnSpc>
                <a:spcPct val="110000"/>
              </a:lnSpc>
              <a:defRPr sz="2400">
                <a:solidFill>
                  <a:srgbClr val="0D0D0D"/>
                </a:solidFill>
                <a:latin typeface="Jost* 300 Light"/>
                <a:ea typeface="Jost* 300 Light"/>
                <a:cs typeface="Jost* 300 Light"/>
                <a:sym typeface="Jost* Light"/>
              </a:defRPr>
            </a:lvl1pPr>
          </a:lstStyle>
          <a:p>
            <a:pPr algn="l"/>
            <a:r>
              <a:rPr lang="en-US" sz="3200" dirty="0">
                <a:solidFill>
                  <a:srgbClr val="499B51"/>
                </a:solidFill>
                <a:latin typeface="Jost Light"/>
              </a:rPr>
              <a:t>background paper has been circulated to Member States and partners for feedback </a:t>
            </a:r>
          </a:p>
        </p:txBody>
      </p:sp>
      <p:cxnSp>
        <p:nvCxnSpPr>
          <p:cNvPr id="25" name="Straight Arrow Connector 24">
            <a:extLst>
              <a:ext uri="{FF2B5EF4-FFF2-40B4-BE49-F238E27FC236}">
                <a16:creationId xmlns:a16="http://schemas.microsoft.com/office/drawing/2014/main" id="{FA65D988-2EB5-4136-AD5A-E58C1A28E1D1}"/>
              </a:ext>
            </a:extLst>
          </p:cNvPr>
          <p:cNvCxnSpPr/>
          <p:nvPr/>
        </p:nvCxnSpPr>
        <p:spPr>
          <a:xfrm>
            <a:off x="12955995" y="11476770"/>
            <a:ext cx="1316736" cy="0"/>
          </a:xfrm>
          <a:prstGeom prst="straightConnector1">
            <a:avLst/>
          </a:prstGeom>
          <a:ln>
            <a:solidFill>
              <a:srgbClr val="499B5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DB4BCC7-CBB5-448A-8A7B-C5A62603D746}"/>
              </a:ext>
            </a:extLst>
          </p:cNvPr>
          <p:cNvCxnSpPr/>
          <p:nvPr/>
        </p:nvCxnSpPr>
        <p:spPr>
          <a:xfrm>
            <a:off x="12955995" y="10311537"/>
            <a:ext cx="0" cy="1192360"/>
          </a:xfrm>
          <a:prstGeom prst="line">
            <a:avLst/>
          </a:prstGeom>
          <a:ln>
            <a:solidFill>
              <a:srgbClr val="499B5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72790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04A6233A-4FDD-4047-AECC-312F6A67AA9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977" r="1977" b="6080"/>
          <a:stretch/>
        </p:blipFill>
        <p:spPr>
          <a:xfrm>
            <a:off x="615950" y="553149"/>
            <a:ext cx="7646988" cy="5869953"/>
          </a:xfrm>
          <a:prstGeom prst="roundRect">
            <a:avLst>
              <a:gd name="adj" fmla="val 5386"/>
            </a:avLst>
          </a:prstGeom>
        </p:spPr>
      </p:pic>
      <p:sp>
        <p:nvSpPr>
          <p:cNvPr id="115" name="Circle"/>
          <p:cNvSpPr/>
          <p:nvPr/>
        </p:nvSpPr>
        <p:spPr>
          <a:xfrm>
            <a:off x="23422417" y="12703919"/>
            <a:ext cx="571501" cy="571501"/>
          </a:xfrm>
          <a:prstGeom prst="ellipse">
            <a:avLst/>
          </a:prstGeom>
          <a:solidFill>
            <a:schemeClr val="tx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latin typeface="Arial Black" panose="020B0604020202020204" pitchFamily="34" charset="0"/>
              <a:cs typeface="Arial Black" panose="020B0604020202020204" pitchFamily="34" charset="0"/>
            </a:endParaRPr>
          </a:p>
        </p:txBody>
      </p:sp>
      <p:sp>
        <p:nvSpPr>
          <p:cNvPr id="116" name="Slide Number"/>
          <p:cNvSpPr txBox="1">
            <a:spLocks noGrp="1"/>
          </p:cNvSpPr>
          <p:nvPr>
            <p:ph type="sldNum" sz="quarter" idx="2"/>
          </p:nvPr>
        </p:nvSpPr>
        <p:spPr>
          <a:xfrm>
            <a:off x="23426650" y="12829139"/>
            <a:ext cx="571501" cy="29898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EFDD66"/>
                </a:solidFill>
              </a:defRPr>
            </a:lvl1pPr>
          </a:lstStyle>
          <a:p>
            <a:fld id="{86CB4B4D-7CA3-9044-876B-883B54F8677D}" type="slidenum">
              <a:rPr>
                <a:solidFill>
                  <a:schemeClr val="accent1"/>
                </a:solidFill>
              </a:rPr>
              <a:t>6</a:t>
            </a:fld>
            <a:endParaRPr dirty="0">
              <a:solidFill>
                <a:schemeClr val="accent1"/>
              </a:solidFill>
            </a:endParaRPr>
          </a:p>
        </p:txBody>
      </p:sp>
      <p:pic>
        <p:nvPicPr>
          <p:cNvPr id="31" name="Picture Placeholder 10">
            <a:extLst>
              <a:ext uri="{FF2B5EF4-FFF2-40B4-BE49-F238E27FC236}">
                <a16:creationId xmlns:a16="http://schemas.microsoft.com/office/drawing/2014/main" id="{67E804D0-E8D7-9546-BC95-DA6C195DD9F7}"/>
              </a:ext>
            </a:extLst>
          </p:cNvPr>
          <p:cNvPicPr>
            <a:picLocks noChangeAspect="1"/>
          </p:cNvPicPr>
          <p:nvPr/>
        </p:nvPicPr>
        <p:blipFill rotWithShape="1">
          <a:blip r:embed="rId3">
            <a:extLst>
              <a:ext uri="{28A0092B-C50C-407E-A947-70E740481C1C}">
                <a14:useLocalDpi xmlns:a14="http://schemas.microsoft.com/office/drawing/2010/main" val="0"/>
              </a:ext>
            </a:extLst>
          </a:blip>
          <a:srcRect l="1977" r="1977" b="6080"/>
          <a:stretch/>
        </p:blipFill>
        <p:spPr>
          <a:xfrm>
            <a:off x="8355693" y="553149"/>
            <a:ext cx="7646988" cy="5869953"/>
          </a:xfrm>
          <a:prstGeom prst="roundRect">
            <a:avLst>
              <a:gd name="adj" fmla="val 5386"/>
            </a:avLst>
          </a:prstGeom>
          <a:solidFill>
            <a:schemeClr val="bg2">
              <a:lumMod val="90000"/>
            </a:schemeClr>
          </a:solidFill>
          <a:ln>
            <a:solidFill>
              <a:schemeClr val="accent1"/>
            </a:solidFill>
          </a:ln>
        </p:spPr>
      </p:pic>
      <p:pic>
        <p:nvPicPr>
          <p:cNvPr id="32" name="Picture Placeholder 10">
            <a:extLst>
              <a:ext uri="{FF2B5EF4-FFF2-40B4-BE49-F238E27FC236}">
                <a16:creationId xmlns:a16="http://schemas.microsoft.com/office/drawing/2014/main" id="{BA26C890-93FC-BF42-9E94-4D048FBCEEEF}"/>
              </a:ext>
            </a:extLst>
          </p:cNvPr>
          <p:cNvPicPr>
            <a:picLocks noChangeAspect="1"/>
          </p:cNvPicPr>
          <p:nvPr/>
        </p:nvPicPr>
        <p:blipFill rotWithShape="1">
          <a:blip r:embed="rId4">
            <a:extLst>
              <a:ext uri="{28A0092B-C50C-407E-A947-70E740481C1C}">
                <a14:useLocalDpi xmlns:a14="http://schemas.microsoft.com/office/drawing/2010/main" val="0"/>
              </a:ext>
            </a:extLst>
          </a:blip>
          <a:srcRect l="9216" r="9216" b="6080"/>
          <a:stretch/>
        </p:blipFill>
        <p:spPr>
          <a:xfrm>
            <a:off x="16095436" y="553149"/>
            <a:ext cx="7646988" cy="5869953"/>
          </a:xfrm>
          <a:prstGeom prst="roundRect">
            <a:avLst>
              <a:gd name="adj" fmla="val 5386"/>
            </a:avLst>
          </a:prstGeom>
          <a:solidFill>
            <a:schemeClr val="bg2">
              <a:lumMod val="90000"/>
            </a:schemeClr>
          </a:solidFill>
        </p:spPr>
      </p:pic>
      <p:pic>
        <p:nvPicPr>
          <p:cNvPr id="33" name="Picture Placeholder 10">
            <a:extLst>
              <a:ext uri="{FF2B5EF4-FFF2-40B4-BE49-F238E27FC236}">
                <a16:creationId xmlns:a16="http://schemas.microsoft.com/office/drawing/2014/main" id="{77762839-3932-664A-A1E8-CFAABBF3FA0B}"/>
              </a:ext>
            </a:extLst>
          </p:cNvPr>
          <p:cNvPicPr>
            <a:picLocks noChangeAspect="1"/>
          </p:cNvPicPr>
          <p:nvPr/>
        </p:nvPicPr>
        <p:blipFill rotWithShape="1">
          <a:blip r:embed="rId5">
            <a:extLst>
              <a:ext uri="{28A0092B-C50C-407E-A947-70E740481C1C}">
                <a14:useLocalDpi xmlns:a14="http://schemas.microsoft.com/office/drawing/2010/main" val="0"/>
              </a:ext>
            </a:extLst>
          </a:blip>
          <a:srcRect l="1977" r="1977" b="6080"/>
          <a:stretch/>
        </p:blipFill>
        <p:spPr>
          <a:xfrm>
            <a:off x="615950" y="6512310"/>
            <a:ext cx="7646988" cy="5869953"/>
          </a:xfrm>
          <a:prstGeom prst="roundRect">
            <a:avLst>
              <a:gd name="adj" fmla="val 5386"/>
            </a:avLst>
          </a:prstGeom>
          <a:solidFill>
            <a:schemeClr val="bg2">
              <a:lumMod val="90000"/>
            </a:schemeClr>
          </a:solidFill>
        </p:spPr>
      </p:pic>
      <p:pic>
        <p:nvPicPr>
          <p:cNvPr id="34" name="Picture Placeholder 10">
            <a:extLst>
              <a:ext uri="{FF2B5EF4-FFF2-40B4-BE49-F238E27FC236}">
                <a16:creationId xmlns:a16="http://schemas.microsoft.com/office/drawing/2014/main" id="{0A8B1790-670A-194E-8BAC-051F66250597}"/>
              </a:ext>
            </a:extLst>
          </p:cNvPr>
          <p:cNvPicPr>
            <a:picLocks noChangeAspect="1"/>
          </p:cNvPicPr>
          <p:nvPr/>
        </p:nvPicPr>
        <p:blipFill rotWithShape="1">
          <a:blip r:embed="rId6">
            <a:extLst>
              <a:ext uri="{28A0092B-C50C-407E-A947-70E740481C1C}">
                <a14:useLocalDpi xmlns:a14="http://schemas.microsoft.com/office/drawing/2010/main" val="0"/>
              </a:ext>
            </a:extLst>
          </a:blip>
          <a:srcRect l="1977" r="1977" b="6080"/>
          <a:stretch/>
        </p:blipFill>
        <p:spPr>
          <a:xfrm>
            <a:off x="8355693" y="6512310"/>
            <a:ext cx="7646988" cy="5869953"/>
          </a:xfrm>
          <a:prstGeom prst="roundRect">
            <a:avLst>
              <a:gd name="adj" fmla="val 5386"/>
            </a:avLst>
          </a:prstGeom>
          <a:solidFill>
            <a:schemeClr val="bg2">
              <a:lumMod val="90000"/>
            </a:schemeClr>
          </a:solidFill>
        </p:spPr>
      </p:pic>
      <p:pic>
        <p:nvPicPr>
          <p:cNvPr id="35" name="Picture Placeholder 10">
            <a:extLst>
              <a:ext uri="{FF2B5EF4-FFF2-40B4-BE49-F238E27FC236}">
                <a16:creationId xmlns:a16="http://schemas.microsoft.com/office/drawing/2014/main" id="{09374821-2886-1348-80DE-CDC5A9AC1BC9}"/>
              </a:ext>
            </a:extLst>
          </p:cNvPr>
          <p:cNvPicPr>
            <a:picLocks noChangeAspect="1"/>
          </p:cNvPicPr>
          <p:nvPr/>
        </p:nvPicPr>
        <p:blipFill rotWithShape="1">
          <a:blip r:embed="rId7">
            <a:extLst>
              <a:ext uri="{28A0092B-C50C-407E-A947-70E740481C1C}">
                <a14:useLocalDpi xmlns:a14="http://schemas.microsoft.com/office/drawing/2010/main" val="0"/>
              </a:ext>
            </a:extLst>
          </a:blip>
          <a:srcRect l="9216" r="9216" b="6080"/>
          <a:stretch/>
        </p:blipFill>
        <p:spPr>
          <a:xfrm>
            <a:off x="16095436" y="6512311"/>
            <a:ext cx="7646988" cy="5869954"/>
          </a:xfrm>
          <a:prstGeom prst="roundRect">
            <a:avLst>
              <a:gd name="adj" fmla="val 5386"/>
            </a:avLst>
          </a:prstGeom>
          <a:solidFill>
            <a:schemeClr val="bg2">
              <a:lumMod val="90000"/>
            </a:schemeClr>
          </a:solid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Rounded Rectangle"/>
          <p:cNvSpPr/>
          <p:nvPr/>
        </p:nvSpPr>
        <p:spPr>
          <a:xfrm>
            <a:off x="282574" y="268288"/>
            <a:ext cx="8959397" cy="11507202"/>
          </a:xfrm>
          <a:prstGeom prst="roundRect">
            <a:avLst>
              <a:gd name="adj" fmla="val 3686"/>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latin typeface="Arial Black" panose="020B0604020202020204" pitchFamily="34" charset="0"/>
              <a:cs typeface="Arial Black" panose="020B0604020202020204" pitchFamily="34" charset="0"/>
            </a:endParaRPr>
          </a:p>
        </p:txBody>
      </p:sp>
      <p:pic>
        <p:nvPicPr>
          <p:cNvPr id="4" name="Picture Placeholder 3">
            <a:extLst>
              <a:ext uri="{FF2B5EF4-FFF2-40B4-BE49-F238E27FC236}">
                <a16:creationId xmlns:a16="http://schemas.microsoft.com/office/drawing/2014/main" id="{6DE40FDC-3DB1-8C47-B04D-97FEEAAE2C3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6909" b="16909"/>
          <a:stretch/>
        </p:blipFill>
        <p:spPr>
          <a:xfrm>
            <a:off x="8226960" y="268288"/>
            <a:ext cx="15874465" cy="7013575"/>
          </a:xfrm>
          <a:prstGeom prst="roundRect">
            <a:avLst>
              <a:gd name="adj" fmla="val 2269"/>
            </a:avLst>
          </a:prstGeom>
        </p:spPr>
      </p:pic>
      <p:sp>
        <p:nvSpPr>
          <p:cNvPr id="155" name="Slide Number"/>
          <p:cNvSpPr txBox="1">
            <a:spLocks noGrp="1"/>
          </p:cNvSpPr>
          <p:nvPr>
            <p:ph type="sldNum" sz="quarter" idx="2"/>
          </p:nvPr>
        </p:nvSpPr>
        <p:spPr>
          <a:xfrm>
            <a:off x="23414614" y="12808625"/>
            <a:ext cx="571501" cy="29898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dirty="0"/>
          </a:p>
        </p:txBody>
      </p:sp>
      <p:sp>
        <p:nvSpPr>
          <p:cNvPr id="28" name="Trend 2021.">
            <a:extLst>
              <a:ext uri="{FF2B5EF4-FFF2-40B4-BE49-F238E27FC236}">
                <a16:creationId xmlns:a16="http://schemas.microsoft.com/office/drawing/2014/main" id="{E78E8215-D1A3-8643-9E65-8E017C7358D8}"/>
              </a:ext>
            </a:extLst>
          </p:cNvPr>
          <p:cNvSpPr txBox="1"/>
          <p:nvPr/>
        </p:nvSpPr>
        <p:spPr>
          <a:xfrm>
            <a:off x="1249044" y="2277274"/>
            <a:ext cx="6011444" cy="7489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r>
              <a:rPr lang="en-US" sz="4000" dirty="0"/>
              <a:t>Over the five days of keynote addresses, plenary assemblies, round table discussions and other forums, </a:t>
            </a:r>
          </a:p>
          <a:p>
            <a:pPr algn="l"/>
            <a:r>
              <a:rPr lang="en-US" sz="4000" dirty="0"/>
              <a:t>UN-Habitat and its host government partners from Poland and the city of Katowice, will curate conversations and encourage sharing of best practices.</a:t>
            </a:r>
            <a:endParaRPr lang="en-KE" sz="4000" dirty="0"/>
          </a:p>
        </p:txBody>
      </p:sp>
      <p:pic>
        <p:nvPicPr>
          <p:cNvPr id="33" name="Picture Placeholder 3">
            <a:extLst>
              <a:ext uri="{FF2B5EF4-FFF2-40B4-BE49-F238E27FC236}">
                <a16:creationId xmlns:a16="http://schemas.microsoft.com/office/drawing/2014/main" id="{202522D1-59BC-A242-80D7-32CAE73B1002}"/>
              </a:ext>
            </a:extLst>
          </p:cNvPr>
          <p:cNvPicPr>
            <a:picLocks/>
          </p:cNvPicPr>
          <p:nvPr/>
        </p:nvPicPr>
        <p:blipFill>
          <a:blip r:embed="rId3">
            <a:extLst>
              <a:ext uri="{28A0092B-C50C-407E-A947-70E740481C1C}">
                <a14:useLocalDpi xmlns:a14="http://schemas.microsoft.com/office/drawing/2010/main" val="0"/>
              </a:ext>
            </a:extLst>
          </a:blip>
          <a:srcRect l="6382" r="6382"/>
          <a:stretch/>
        </p:blipFill>
        <p:spPr>
          <a:xfrm>
            <a:off x="8226962" y="7583489"/>
            <a:ext cx="5489038" cy="4184290"/>
          </a:xfrm>
          <a:prstGeom prst="roundRect">
            <a:avLst>
              <a:gd name="adj" fmla="val 2269"/>
            </a:avLst>
          </a:prstGeom>
          <a:solidFill>
            <a:schemeClr val="bg2">
              <a:lumMod val="90000"/>
            </a:schemeClr>
          </a:solidFill>
        </p:spPr>
      </p:pic>
      <p:pic>
        <p:nvPicPr>
          <p:cNvPr id="34" name="Picture Placeholder 3">
            <a:extLst>
              <a:ext uri="{FF2B5EF4-FFF2-40B4-BE49-F238E27FC236}">
                <a16:creationId xmlns:a16="http://schemas.microsoft.com/office/drawing/2014/main" id="{C2112C06-4B7A-C842-8296-25B634419868}"/>
              </a:ext>
            </a:extLst>
          </p:cNvPr>
          <p:cNvPicPr>
            <a:picLocks/>
          </p:cNvPicPr>
          <p:nvPr/>
        </p:nvPicPr>
        <p:blipFill>
          <a:blip r:embed="rId4">
            <a:extLst>
              <a:ext uri="{28A0092B-C50C-407E-A947-70E740481C1C}">
                <a14:useLocalDpi xmlns:a14="http://schemas.microsoft.com/office/drawing/2010/main" val="0"/>
              </a:ext>
            </a:extLst>
          </a:blip>
          <a:srcRect l="6273" r="6273"/>
          <a:stretch/>
        </p:blipFill>
        <p:spPr>
          <a:xfrm>
            <a:off x="13990204" y="7583489"/>
            <a:ext cx="5489038" cy="4184290"/>
          </a:xfrm>
          <a:prstGeom prst="roundRect">
            <a:avLst>
              <a:gd name="adj" fmla="val 2269"/>
            </a:avLst>
          </a:prstGeom>
          <a:solidFill>
            <a:schemeClr val="bg2">
              <a:lumMod val="90000"/>
            </a:schemeClr>
          </a:solidFill>
        </p:spPr>
      </p:pic>
      <p:pic>
        <p:nvPicPr>
          <p:cNvPr id="35" name="Picture Placeholder 3">
            <a:extLst>
              <a:ext uri="{FF2B5EF4-FFF2-40B4-BE49-F238E27FC236}">
                <a16:creationId xmlns:a16="http://schemas.microsoft.com/office/drawing/2014/main" id="{BA4BBE2E-5843-244F-9F23-C8AD2CB2A283}"/>
              </a:ext>
            </a:extLst>
          </p:cNvPr>
          <p:cNvPicPr>
            <a:picLocks/>
          </p:cNvPicPr>
          <p:nvPr/>
        </p:nvPicPr>
        <p:blipFill>
          <a:blip r:embed="rId5">
            <a:extLst>
              <a:ext uri="{28A0092B-C50C-407E-A947-70E740481C1C}">
                <a14:useLocalDpi xmlns:a14="http://schemas.microsoft.com/office/drawing/2010/main" val="0"/>
              </a:ext>
            </a:extLst>
          </a:blip>
          <a:srcRect l="15363" r="15363"/>
          <a:stretch/>
        </p:blipFill>
        <p:spPr>
          <a:xfrm>
            <a:off x="19753446" y="7583489"/>
            <a:ext cx="4347979" cy="4184290"/>
          </a:xfrm>
          <a:prstGeom prst="roundRect">
            <a:avLst>
              <a:gd name="adj" fmla="val 2269"/>
            </a:avLst>
          </a:prstGeom>
          <a:solidFill>
            <a:schemeClr val="bg2">
              <a:lumMod val="90000"/>
            </a:schemeClr>
          </a:solidFill>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Rounded Rectangle"/>
          <p:cNvSpPr/>
          <p:nvPr/>
        </p:nvSpPr>
        <p:spPr>
          <a:xfrm>
            <a:off x="282574" y="268288"/>
            <a:ext cx="8959397" cy="11507202"/>
          </a:xfrm>
          <a:prstGeom prst="roundRect">
            <a:avLst>
              <a:gd name="adj" fmla="val 3686"/>
            </a:avLst>
          </a:prstGeom>
          <a:solidFill>
            <a:srgbClr val="FC7E0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latin typeface="Arial Black" panose="020B0604020202020204" pitchFamily="34" charset="0"/>
              <a:cs typeface="Arial Black" panose="020B0604020202020204" pitchFamily="34" charset="0"/>
            </a:endParaRPr>
          </a:p>
        </p:txBody>
      </p:sp>
      <p:pic>
        <p:nvPicPr>
          <p:cNvPr id="4" name="Picture Placeholder 3">
            <a:extLst>
              <a:ext uri="{FF2B5EF4-FFF2-40B4-BE49-F238E27FC236}">
                <a16:creationId xmlns:a16="http://schemas.microsoft.com/office/drawing/2014/main" id="{6DE40FDC-3DB1-8C47-B04D-97FEEAAE2C3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6864" b="16864"/>
          <a:stretch/>
        </p:blipFill>
        <p:spPr>
          <a:xfrm>
            <a:off x="8226960" y="268288"/>
            <a:ext cx="15874465" cy="7013575"/>
          </a:xfrm>
          <a:prstGeom prst="roundRect">
            <a:avLst>
              <a:gd name="adj" fmla="val 2269"/>
            </a:avLst>
          </a:prstGeom>
        </p:spPr>
      </p:pic>
      <p:sp>
        <p:nvSpPr>
          <p:cNvPr id="155" name="Slide Number"/>
          <p:cNvSpPr txBox="1">
            <a:spLocks noGrp="1"/>
          </p:cNvSpPr>
          <p:nvPr>
            <p:ph type="sldNum" sz="quarter" idx="2"/>
          </p:nvPr>
        </p:nvSpPr>
        <p:spPr>
          <a:xfrm>
            <a:off x="23426652" y="12806837"/>
            <a:ext cx="571501" cy="2989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sp>
        <p:nvSpPr>
          <p:cNvPr id="28" name="Trend 2021.">
            <a:extLst>
              <a:ext uri="{FF2B5EF4-FFF2-40B4-BE49-F238E27FC236}">
                <a16:creationId xmlns:a16="http://schemas.microsoft.com/office/drawing/2014/main" id="{E78E8215-D1A3-8643-9E65-8E017C7358D8}"/>
              </a:ext>
            </a:extLst>
          </p:cNvPr>
          <p:cNvSpPr txBox="1"/>
          <p:nvPr/>
        </p:nvSpPr>
        <p:spPr>
          <a:xfrm>
            <a:off x="1249044" y="2277274"/>
            <a:ext cx="5935527" cy="748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r>
              <a:rPr lang="en-US" sz="4000" dirty="0">
                <a:solidFill>
                  <a:schemeClr val="bg1"/>
                </a:solidFill>
              </a:rPr>
              <a:t>But the heart of the World Urban Forum is its networks of partners. Whether citizen activists, local government representatives, academics or representatives from the private sector, the success of WUF11 depends on you.</a:t>
            </a:r>
            <a:r>
              <a:rPr lang="en-KE" sz="4000" dirty="0">
                <a:solidFill>
                  <a:schemeClr val="bg1"/>
                </a:solidFill>
              </a:rPr>
              <a:t> </a:t>
            </a:r>
          </a:p>
        </p:txBody>
      </p:sp>
      <p:pic>
        <p:nvPicPr>
          <p:cNvPr id="33" name="Picture Placeholder 3">
            <a:extLst>
              <a:ext uri="{FF2B5EF4-FFF2-40B4-BE49-F238E27FC236}">
                <a16:creationId xmlns:a16="http://schemas.microsoft.com/office/drawing/2014/main" id="{202522D1-59BC-A242-80D7-32CAE73B1002}"/>
              </a:ext>
            </a:extLst>
          </p:cNvPr>
          <p:cNvPicPr>
            <a:picLocks/>
          </p:cNvPicPr>
          <p:nvPr/>
        </p:nvPicPr>
        <p:blipFill>
          <a:blip r:embed="rId3">
            <a:extLst>
              <a:ext uri="{28A0092B-C50C-407E-A947-70E740481C1C}">
                <a14:useLocalDpi xmlns:a14="http://schemas.microsoft.com/office/drawing/2010/main" val="0"/>
              </a:ext>
            </a:extLst>
          </a:blip>
          <a:srcRect l="6382" r="6382"/>
          <a:stretch/>
        </p:blipFill>
        <p:spPr>
          <a:xfrm>
            <a:off x="8226962" y="7583489"/>
            <a:ext cx="5489038" cy="4184290"/>
          </a:xfrm>
          <a:prstGeom prst="roundRect">
            <a:avLst>
              <a:gd name="adj" fmla="val 2269"/>
            </a:avLst>
          </a:prstGeom>
          <a:solidFill>
            <a:schemeClr val="bg2">
              <a:lumMod val="90000"/>
            </a:schemeClr>
          </a:solidFill>
        </p:spPr>
      </p:pic>
      <p:pic>
        <p:nvPicPr>
          <p:cNvPr id="34" name="Picture Placeholder 3">
            <a:extLst>
              <a:ext uri="{FF2B5EF4-FFF2-40B4-BE49-F238E27FC236}">
                <a16:creationId xmlns:a16="http://schemas.microsoft.com/office/drawing/2014/main" id="{C2112C06-4B7A-C842-8296-25B634419868}"/>
              </a:ext>
            </a:extLst>
          </p:cNvPr>
          <p:cNvPicPr>
            <a:picLocks/>
          </p:cNvPicPr>
          <p:nvPr/>
        </p:nvPicPr>
        <p:blipFill>
          <a:blip r:embed="rId4">
            <a:extLst>
              <a:ext uri="{28A0092B-C50C-407E-A947-70E740481C1C}">
                <a14:useLocalDpi xmlns:a14="http://schemas.microsoft.com/office/drawing/2010/main" val="0"/>
              </a:ext>
            </a:extLst>
          </a:blip>
          <a:srcRect l="6273" r="6273"/>
          <a:stretch/>
        </p:blipFill>
        <p:spPr>
          <a:xfrm>
            <a:off x="13990204" y="7583489"/>
            <a:ext cx="5489038" cy="4184290"/>
          </a:xfrm>
          <a:prstGeom prst="roundRect">
            <a:avLst>
              <a:gd name="adj" fmla="val 2269"/>
            </a:avLst>
          </a:prstGeom>
          <a:solidFill>
            <a:schemeClr val="bg2">
              <a:lumMod val="90000"/>
            </a:schemeClr>
          </a:solidFill>
        </p:spPr>
      </p:pic>
      <p:pic>
        <p:nvPicPr>
          <p:cNvPr id="35" name="Picture Placeholder 3">
            <a:extLst>
              <a:ext uri="{FF2B5EF4-FFF2-40B4-BE49-F238E27FC236}">
                <a16:creationId xmlns:a16="http://schemas.microsoft.com/office/drawing/2014/main" id="{BA4BBE2E-5843-244F-9F23-C8AD2CB2A283}"/>
              </a:ext>
            </a:extLst>
          </p:cNvPr>
          <p:cNvPicPr>
            <a:picLocks/>
          </p:cNvPicPr>
          <p:nvPr/>
        </p:nvPicPr>
        <p:blipFill>
          <a:blip r:embed="rId5">
            <a:extLst>
              <a:ext uri="{28A0092B-C50C-407E-A947-70E740481C1C}">
                <a14:useLocalDpi xmlns:a14="http://schemas.microsoft.com/office/drawing/2010/main" val="0"/>
              </a:ext>
            </a:extLst>
          </a:blip>
          <a:srcRect l="13804" r="13804"/>
          <a:stretch/>
        </p:blipFill>
        <p:spPr>
          <a:xfrm>
            <a:off x="19753446" y="7583489"/>
            <a:ext cx="4347979" cy="4184290"/>
          </a:xfrm>
          <a:prstGeom prst="roundRect">
            <a:avLst>
              <a:gd name="adj" fmla="val 2269"/>
            </a:avLst>
          </a:prstGeom>
          <a:solidFill>
            <a:schemeClr val="bg2">
              <a:lumMod val="90000"/>
            </a:schemeClr>
          </a:solidFill>
        </p:spPr>
      </p:pic>
    </p:spTree>
    <p:extLst>
      <p:ext uri="{BB962C8B-B14F-4D97-AF65-F5344CB8AC3E}">
        <p14:creationId xmlns:p14="http://schemas.microsoft.com/office/powerpoint/2010/main" val="16538765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Rounded Rectangle"/>
          <p:cNvSpPr/>
          <p:nvPr/>
        </p:nvSpPr>
        <p:spPr>
          <a:xfrm>
            <a:off x="282574" y="268288"/>
            <a:ext cx="8959397" cy="11507202"/>
          </a:xfrm>
          <a:prstGeom prst="roundRect">
            <a:avLst>
              <a:gd name="adj" fmla="val 3686"/>
            </a:avLst>
          </a:prstGeom>
          <a:solidFill>
            <a:srgbClr val="527AF3"/>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latin typeface="Arial Black" panose="020B0604020202020204" pitchFamily="34" charset="0"/>
              <a:cs typeface="Arial Black" panose="020B0604020202020204" pitchFamily="34" charset="0"/>
            </a:endParaRPr>
          </a:p>
        </p:txBody>
      </p:sp>
      <p:pic>
        <p:nvPicPr>
          <p:cNvPr id="4" name="Picture Placeholder 3">
            <a:extLst>
              <a:ext uri="{FF2B5EF4-FFF2-40B4-BE49-F238E27FC236}">
                <a16:creationId xmlns:a16="http://schemas.microsoft.com/office/drawing/2014/main" id="{6DE40FDC-3DB1-8C47-B04D-97FEEAAE2C3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6864" b="16864"/>
          <a:stretch/>
        </p:blipFill>
        <p:spPr>
          <a:xfrm>
            <a:off x="8226960" y="268288"/>
            <a:ext cx="15874465" cy="7013575"/>
          </a:xfrm>
          <a:prstGeom prst="roundRect">
            <a:avLst>
              <a:gd name="adj" fmla="val 2269"/>
            </a:avLst>
          </a:prstGeom>
        </p:spPr>
      </p:pic>
      <p:sp>
        <p:nvSpPr>
          <p:cNvPr id="155" name="Slide Number"/>
          <p:cNvSpPr txBox="1">
            <a:spLocks noGrp="1"/>
          </p:cNvSpPr>
          <p:nvPr>
            <p:ph type="sldNum" sz="quarter" idx="2"/>
          </p:nvPr>
        </p:nvSpPr>
        <p:spPr>
          <a:xfrm>
            <a:off x="23426650" y="12829138"/>
            <a:ext cx="571501" cy="29898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sp>
        <p:nvSpPr>
          <p:cNvPr id="28" name="Trend 2021.">
            <a:extLst>
              <a:ext uri="{FF2B5EF4-FFF2-40B4-BE49-F238E27FC236}">
                <a16:creationId xmlns:a16="http://schemas.microsoft.com/office/drawing/2014/main" id="{E78E8215-D1A3-8643-9E65-8E017C7358D8}"/>
              </a:ext>
            </a:extLst>
          </p:cNvPr>
          <p:cNvSpPr txBox="1"/>
          <p:nvPr/>
        </p:nvSpPr>
        <p:spPr>
          <a:xfrm>
            <a:off x="1249044" y="2277277"/>
            <a:ext cx="5935527" cy="7489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r>
              <a:rPr lang="en-US" sz="4000" dirty="0">
                <a:solidFill>
                  <a:schemeClr val="bg1"/>
                </a:solidFill>
              </a:rPr>
              <a:t>UN-Habitat offers space for partner-led and partner-run events, as well as opportunities to exhibit in our Urban Expo: one of the highlights of every WUF.</a:t>
            </a:r>
          </a:p>
          <a:p>
            <a:pPr algn="l"/>
            <a:endParaRPr lang="en-US" sz="4000" dirty="0">
              <a:solidFill>
                <a:schemeClr val="bg1"/>
              </a:solidFill>
            </a:endParaRPr>
          </a:p>
          <a:p>
            <a:pPr algn="l"/>
            <a:r>
              <a:rPr lang="en-GB" sz="4000" dirty="0">
                <a:solidFill>
                  <a:srgbClr val="FFFF00"/>
                </a:solidFill>
              </a:rPr>
              <a:t>The deadline for booking exhibition space is 13 May 2022.</a:t>
            </a:r>
            <a:r>
              <a:rPr lang="en-KE" sz="4000" dirty="0">
                <a:solidFill>
                  <a:srgbClr val="FFFF00"/>
                </a:solidFill>
              </a:rPr>
              <a:t> </a:t>
            </a:r>
          </a:p>
        </p:txBody>
      </p:sp>
      <p:pic>
        <p:nvPicPr>
          <p:cNvPr id="33" name="Picture Placeholder 3">
            <a:extLst>
              <a:ext uri="{FF2B5EF4-FFF2-40B4-BE49-F238E27FC236}">
                <a16:creationId xmlns:a16="http://schemas.microsoft.com/office/drawing/2014/main" id="{202522D1-59BC-A242-80D7-32CAE73B1002}"/>
              </a:ext>
            </a:extLst>
          </p:cNvPr>
          <p:cNvPicPr>
            <a:picLocks/>
          </p:cNvPicPr>
          <p:nvPr/>
        </p:nvPicPr>
        <p:blipFill>
          <a:blip r:embed="rId3">
            <a:extLst>
              <a:ext uri="{28A0092B-C50C-407E-A947-70E740481C1C}">
                <a14:useLocalDpi xmlns:a14="http://schemas.microsoft.com/office/drawing/2010/main" val="0"/>
              </a:ext>
            </a:extLst>
          </a:blip>
          <a:srcRect l="6273" r="6273"/>
          <a:stretch/>
        </p:blipFill>
        <p:spPr>
          <a:xfrm>
            <a:off x="8226962" y="7583489"/>
            <a:ext cx="5489038" cy="4184290"/>
          </a:xfrm>
          <a:prstGeom prst="roundRect">
            <a:avLst>
              <a:gd name="adj" fmla="val 2269"/>
            </a:avLst>
          </a:prstGeom>
          <a:solidFill>
            <a:schemeClr val="bg2">
              <a:lumMod val="90000"/>
            </a:schemeClr>
          </a:solidFill>
        </p:spPr>
      </p:pic>
      <p:pic>
        <p:nvPicPr>
          <p:cNvPr id="34" name="Picture Placeholder 3">
            <a:extLst>
              <a:ext uri="{FF2B5EF4-FFF2-40B4-BE49-F238E27FC236}">
                <a16:creationId xmlns:a16="http://schemas.microsoft.com/office/drawing/2014/main" id="{C2112C06-4B7A-C842-8296-25B634419868}"/>
              </a:ext>
            </a:extLst>
          </p:cNvPr>
          <p:cNvPicPr>
            <a:picLocks/>
          </p:cNvPicPr>
          <p:nvPr/>
        </p:nvPicPr>
        <p:blipFill>
          <a:blip r:embed="rId4">
            <a:extLst>
              <a:ext uri="{28A0092B-C50C-407E-A947-70E740481C1C}">
                <a14:useLocalDpi xmlns:a14="http://schemas.microsoft.com/office/drawing/2010/main" val="0"/>
              </a:ext>
            </a:extLst>
          </a:blip>
          <a:srcRect t="1446" b="1446"/>
          <a:stretch/>
        </p:blipFill>
        <p:spPr>
          <a:xfrm>
            <a:off x="13990204" y="7583489"/>
            <a:ext cx="5489038" cy="4184290"/>
          </a:xfrm>
          <a:prstGeom prst="roundRect">
            <a:avLst>
              <a:gd name="adj" fmla="val 2269"/>
            </a:avLst>
          </a:prstGeom>
          <a:solidFill>
            <a:schemeClr val="bg2">
              <a:lumMod val="90000"/>
            </a:schemeClr>
          </a:solidFill>
        </p:spPr>
      </p:pic>
      <p:pic>
        <p:nvPicPr>
          <p:cNvPr id="35" name="Picture Placeholder 3">
            <a:extLst>
              <a:ext uri="{FF2B5EF4-FFF2-40B4-BE49-F238E27FC236}">
                <a16:creationId xmlns:a16="http://schemas.microsoft.com/office/drawing/2014/main" id="{BA4BBE2E-5843-244F-9F23-C8AD2CB2A283}"/>
              </a:ext>
            </a:extLst>
          </p:cNvPr>
          <p:cNvPicPr>
            <a:picLocks/>
          </p:cNvPicPr>
          <p:nvPr/>
        </p:nvPicPr>
        <p:blipFill>
          <a:blip r:embed="rId5">
            <a:extLst>
              <a:ext uri="{28A0092B-C50C-407E-A947-70E740481C1C}">
                <a14:useLocalDpi xmlns:a14="http://schemas.microsoft.com/office/drawing/2010/main" val="0"/>
              </a:ext>
            </a:extLst>
          </a:blip>
          <a:srcRect l="15363" r="15363"/>
          <a:stretch/>
        </p:blipFill>
        <p:spPr>
          <a:xfrm>
            <a:off x="19753446" y="7583489"/>
            <a:ext cx="4347979" cy="4184290"/>
          </a:xfrm>
          <a:prstGeom prst="roundRect">
            <a:avLst>
              <a:gd name="adj" fmla="val 2269"/>
            </a:avLst>
          </a:prstGeom>
          <a:solidFill>
            <a:schemeClr val="bg2">
              <a:lumMod val="90000"/>
            </a:schemeClr>
          </a:solidFill>
        </p:spPr>
      </p:pic>
    </p:spTree>
    <p:extLst>
      <p:ext uri="{BB962C8B-B14F-4D97-AF65-F5344CB8AC3E}">
        <p14:creationId xmlns:p14="http://schemas.microsoft.com/office/powerpoint/2010/main" val="37751211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theme/theme1.xml><?xml version="1.0" encoding="utf-8"?>
<a:theme xmlns:a="http://schemas.openxmlformats.org/drawingml/2006/main" name="White">
  <a:themeElements>
    <a:clrScheme name="Trend 2021 by Hislide - yellow and grey">
      <a:dk1>
        <a:srgbClr val="232422"/>
      </a:dk1>
      <a:lt1>
        <a:srgbClr val="FFFFFF"/>
      </a:lt1>
      <a:dk2>
        <a:srgbClr val="7E8089"/>
      </a:dk2>
      <a:lt2>
        <a:srgbClr val="EFF0EF"/>
      </a:lt2>
      <a:accent1>
        <a:srgbClr val="F2DC4B"/>
      </a:accent1>
      <a:accent2>
        <a:srgbClr val="F2DC4B"/>
      </a:accent2>
      <a:accent3>
        <a:srgbClr val="F2DC4B"/>
      </a:accent3>
      <a:accent4>
        <a:srgbClr val="F6E787"/>
      </a:accent4>
      <a:accent5>
        <a:srgbClr val="93969C"/>
      </a:accent5>
      <a:accent6>
        <a:srgbClr val="B3B6BA"/>
      </a:accent6>
      <a:hlink>
        <a:srgbClr val="7E8089"/>
      </a:hlink>
      <a:folHlink>
        <a:srgbClr val="93969C"/>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FDD66"/>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FDD66"/>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4E1DE1C0A1944E876F3136DE640CCE" ma:contentTypeVersion="13" ma:contentTypeDescription="Crée un document." ma:contentTypeScope="" ma:versionID="719a3aa5f273830c0650d115dc4edc5a">
  <xsd:schema xmlns:xsd="http://www.w3.org/2001/XMLSchema" xmlns:xs="http://www.w3.org/2001/XMLSchema" xmlns:p="http://schemas.microsoft.com/office/2006/metadata/properties" xmlns:ns2="3248a573-2223-47b2-bd2f-9564c9505fbe" xmlns:ns3="00c5cc0d-9bcb-4213-bd88-db018d7bacac" targetNamespace="http://schemas.microsoft.com/office/2006/metadata/properties" ma:root="true" ma:fieldsID="aa75e0ff5e98b330c8daeb7a134a2be1" ns2:_="" ns3:_="">
    <xsd:import namespace="3248a573-2223-47b2-bd2f-9564c9505fbe"/>
    <xsd:import namespace="00c5cc0d-9bcb-4213-bd88-db018d7baca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48a573-2223-47b2-bd2f-9564c9505f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c5cc0d-9bcb-4213-bd88-db018d7bacac" elementFormDefault="qualified">
    <xsd:import namespace="http://schemas.microsoft.com/office/2006/documentManagement/types"/>
    <xsd:import namespace="http://schemas.microsoft.com/office/infopath/2007/PartnerControls"/>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20F8956-FACF-4263-95AA-42811B9BB0A6}"/>
</file>

<file path=customXml/itemProps2.xml><?xml version="1.0" encoding="utf-8"?>
<ds:datastoreItem xmlns:ds="http://schemas.openxmlformats.org/officeDocument/2006/customXml" ds:itemID="{C7EBEE5C-2011-4022-85C1-46C2466BE369}"/>
</file>

<file path=customXml/itemProps3.xml><?xml version="1.0" encoding="utf-8"?>
<ds:datastoreItem xmlns:ds="http://schemas.openxmlformats.org/officeDocument/2006/customXml" ds:itemID="{0E7346EB-48D2-4B69-A8D0-7F872FE8428A}"/>
</file>

<file path=docProps/app.xml><?xml version="1.0" encoding="utf-8"?>
<Properties xmlns="http://schemas.openxmlformats.org/officeDocument/2006/extended-properties" xmlns:vt="http://schemas.openxmlformats.org/officeDocument/2006/docPropsVTypes">
  <TotalTime>3040</TotalTime>
  <Words>970</Words>
  <Application>Microsoft Office PowerPoint</Application>
  <PresentationFormat>Custom</PresentationFormat>
  <Paragraphs>105</Paragraphs>
  <Slides>13</Slides>
  <Notes>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13</vt:i4>
      </vt:variant>
    </vt:vector>
  </HeadingPairs>
  <TitlesOfParts>
    <vt:vector size="27" baseType="lpstr">
      <vt:lpstr>Aegean</vt:lpstr>
      <vt:lpstr>Helvetica Neue</vt:lpstr>
      <vt:lpstr>Helvetica Neue Medium</vt:lpstr>
      <vt:lpstr>Jost Light</vt:lpstr>
      <vt:lpstr>Jost* 300 Light</vt:lpstr>
      <vt:lpstr>Jost-Medium</vt:lpstr>
      <vt:lpstr>Montserrat Bold</vt:lpstr>
      <vt:lpstr>WenQuanYi Micro Hei</vt:lpstr>
      <vt:lpstr>Arial</vt:lpstr>
      <vt:lpstr>Arial Black</vt:lpstr>
      <vt:lpstr>Calibri</vt:lpstr>
      <vt:lpstr>Tw Cen MT</vt:lpstr>
      <vt:lpstr>Wingdings</vt:lpstr>
      <vt:lpstr>White</vt:lpstr>
      <vt:lpstr>PowerPoint Presentation</vt:lpstr>
      <vt:lpstr>PowerPoint Presentation</vt:lpstr>
      <vt:lpstr>PowerPoint Presentation</vt:lpstr>
      <vt:lpstr>On the Agenda at WUF11: Our Programme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Wataru Kawasaki</dc:creator>
  <cp:lastModifiedBy>Graham Alabaster</cp:lastModifiedBy>
  <cp:revision>225</cp:revision>
  <dcterms:modified xsi:type="dcterms:W3CDTF">2022-02-21T09:47:48Z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0x010100B04E1DE1C0A1944E876F3136DE640CCE</vt:lpwstr>
  </property>
</Properties>
</file>